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3"/>
  </p:notesMasterIdLst>
  <p:sldIdLst>
    <p:sldId id="354" r:id="rId2"/>
    <p:sldId id="359" r:id="rId3"/>
    <p:sldId id="370" r:id="rId4"/>
    <p:sldId id="371" r:id="rId5"/>
    <p:sldId id="309" r:id="rId6"/>
    <p:sldId id="304" r:id="rId7"/>
    <p:sldId id="296" r:id="rId8"/>
    <p:sldId id="305" r:id="rId9"/>
    <p:sldId id="297" r:id="rId10"/>
    <p:sldId id="294" r:id="rId11"/>
    <p:sldId id="30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5494"/>
    <a:srgbClr val="FFD6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794" autoAdjust="0"/>
  </p:normalViewPr>
  <p:slideViewPr>
    <p:cSldViewPr>
      <p:cViewPr varScale="1">
        <p:scale>
          <a:sx n="103" d="100"/>
          <a:sy n="103" d="100"/>
        </p:scale>
        <p:origin x="1248"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FC23F3-16DE-47C5-B97B-C410289E6FF6}"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endParaRPr lang="en-GB"/>
        </a:p>
      </dgm:t>
    </dgm:pt>
    <dgm:pt modelId="{C3843590-545E-4DAE-A7AE-52152D54A6B0}">
      <dgm:prSet phldrT="[Text]" custT="1"/>
      <dgm:spPr>
        <a:solidFill>
          <a:srgbClr val="0F5494"/>
        </a:solidFill>
      </dgm:spPr>
      <dgm:t>
        <a:bodyPr/>
        <a:lstStyle/>
        <a:p>
          <a:r>
            <a:rPr lang="fr-FR" sz="3200" b="1" noProof="0" dirty="0" err="1">
              <a:solidFill>
                <a:srgbClr val="FFD624"/>
              </a:solidFill>
            </a:rPr>
            <a:t>Opzioni</a:t>
          </a:r>
          <a:r>
            <a:rPr lang="fr-FR" sz="3200" b="1" noProof="0" dirty="0">
              <a:solidFill>
                <a:srgbClr val="FFD624"/>
              </a:solidFill>
            </a:rPr>
            <a:t> </a:t>
          </a:r>
          <a:r>
            <a:rPr lang="fr-FR" sz="3200" b="1" noProof="0" dirty="0" err="1">
              <a:solidFill>
                <a:srgbClr val="FFD624"/>
              </a:solidFill>
            </a:rPr>
            <a:t>semplificate</a:t>
          </a:r>
          <a:r>
            <a:rPr lang="fr-FR" sz="3200" b="1" noProof="0" dirty="0">
              <a:solidFill>
                <a:srgbClr val="FFD624"/>
              </a:solidFill>
            </a:rPr>
            <a:t> in </a:t>
          </a:r>
          <a:r>
            <a:rPr lang="fr-FR" sz="3200" b="1" noProof="0" dirty="0" err="1">
              <a:solidFill>
                <a:srgbClr val="FFD624"/>
              </a:solidFill>
            </a:rPr>
            <a:t>materia</a:t>
          </a:r>
          <a:r>
            <a:rPr lang="fr-FR" sz="3200" b="1" noProof="0" dirty="0">
              <a:solidFill>
                <a:srgbClr val="FFD624"/>
              </a:solidFill>
            </a:rPr>
            <a:t> di </a:t>
          </a:r>
          <a:r>
            <a:rPr lang="fr-FR" sz="3200" b="1" noProof="0" dirty="0" err="1">
              <a:solidFill>
                <a:srgbClr val="FFD624"/>
              </a:solidFill>
            </a:rPr>
            <a:t>costi</a:t>
          </a:r>
          <a:endParaRPr lang="fr-FR" sz="3200" b="1" noProof="0" dirty="0">
            <a:solidFill>
              <a:srgbClr val="FFD624"/>
            </a:solidFill>
          </a:endParaRPr>
        </a:p>
      </dgm:t>
    </dgm:pt>
    <dgm:pt modelId="{B7BFD3C0-633B-41FA-9E0C-7F62ECD89182}" type="parTrans" cxnId="{EF1268E7-AF60-40C9-9F96-80023083B9FC}">
      <dgm:prSet/>
      <dgm:spPr/>
      <dgm:t>
        <a:bodyPr/>
        <a:lstStyle/>
        <a:p>
          <a:endParaRPr lang="en-GB"/>
        </a:p>
      </dgm:t>
    </dgm:pt>
    <dgm:pt modelId="{1CDC4830-BE06-4D56-B841-811A502A51A8}" type="sibTrans" cxnId="{EF1268E7-AF60-40C9-9F96-80023083B9FC}">
      <dgm:prSet/>
      <dgm:spPr/>
      <dgm:t>
        <a:bodyPr/>
        <a:lstStyle/>
        <a:p>
          <a:endParaRPr lang="en-GB"/>
        </a:p>
      </dgm:t>
    </dgm:pt>
    <dgm:pt modelId="{D836668C-9037-45B9-A7F6-7CED3D4651CC}">
      <dgm:prSet phldrT="[Text]" custT="1"/>
      <dgm:spPr>
        <a:solidFill>
          <a:srgbClr val="0F5494"/>
        </a:solidFill>
      </dgm:spPr>
      <dgm:t>
        <a:bodyPr/>
        <a:lstStyle/>
        <a:p>
          <a:r>
            <a:rPr lang="fr-FR" sz="2400" b="1" noProof="0" dirty="0" err="1">
              <a:solidFill>
                <a:srgbClr val="FFD624"/>
              </a:solidFill>
            </a:rPr>
            <a:t>Finanziamento</a:t>
          </a:r>
          <a:r>
            <a:rPr lang="fr-FR" sz="2400" b="1" noProof="0" dirty="0">
              <a:solidFill>
                <a:srgbClr val="FFD624"/>
              </a:solidFill>
            </a:rPr>
            <a:t> a </a:t>
          </a:r>
          <a:r>
            <a:rPr lang="fr-FR" sz="2400" b="1" noProof="0" dirty="0" err="1">
              <a:solidFill>
                <a:srgbClr val="FFD624"/>
              </a:solidFill>
            </a:rPr>
            <a:t>tasso</a:t>
          </a:r>
          <a:r>
            <a:rPr lang="fr-FR" sz="2400" b="1" noProof="0" dirty="0">
              <a:solidFill>
                <a:srgbClr val="FFD624"/>
              </a:solidFill>
            </a:rPr>
            <a:t> </a:t>
          </a:r>
          <a:r>
            <a:rPr lang="fr-FR" sz="2400" b="1" noProof="0" dirty="0" err="1">
              <a:solidFill>
                <a:srgbClr val="FFD624"/>
              </a:solidFill>
            </a:rPr>
            <a:t>forfettario</a:t>
          </a:r>
          <a:endParaRPr lang="fr-FR" sz="2400" b="1" noProof="0" dirty="0">
            <a:solidFill>
              <a:srgbClr val="FFD624"/>
            </a:solidFill>
          </a:endParaRPr>
        </a:p>
        <a:p>
          <a:r>
            <a:rPr lang="fr-FR" sz="1400" b="1" noProof="0" dirty="0">
              <a:solidFill>
                <a:srgbClr val="FFD624"/>
              </a:solidFill>
            </a:rPr>
            <a:t>Art. 67 d - CPR</a:t>
          </a:r>
        </a:p>
      </dgm:t>
    </dgm:pt>
    <dgm:pt modelId="{30BA0BA0-0B58-4D0D-853B-1C374F8E1E19}" type="parTrans" cxnId="{37886A49-B174-40AF-804C-96277C85E53F}">
      <dgm:prSet/>
      <dgm:spPr/>
      <dgm:t>
        <a:bodyPr/>
        <a:lstStyle/>
        <a:p>
          <a:endParaRPr lang="en-GB"/>
        </a:p>
      </dgm:t>
    </dgm:pt>
    <dgm:pt modelId="{F6F42AEC-EDA2-4B77-966C-315606E841EA}" type="sibTrans" cxnId="{37886A49-B174-40AF-804C-96277C85E53F}">
      <dgm:prSet/>
      <dgm:spPr/>
      <dgm:t>
        <a:bodyPr/>
        <a:lstStyle/>
        <a:p>
          <a:endParaRPr lang="en-GB"/>
        </a:p>
      </dgm:t>
    </dgm:pt>
    <dgm:pt modelId="{BACF1846-5A7E-4885-916D-3281F0FA2E2A}">
      <dgm:prSet phldrT="[Text]" custT="1"/>
      <dgm:spPr>
        <a:solidFill>
          <a:srgbClr val="0F5494"/>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fr-FR" sz="2400" b="1" noProof="0" dirty="0">
              <a:solidFill>
                <a:srgbClr val="FFD624"/>
              </a:solidFill>
            </a:rPr>
            <a:t>Tabelle standard di </a:t>
          </a:r>
          <a:r>
            <a:rPr lang="fr-FR" sz="2400" b="1" noProof="0" dirty="0" err="1">
              <a:solidFill>
                <a:srgbClr val="FFD624"/>
              </a:solidFill>
            </a:rPr>
            <a:t>costi</a:t>
          </a:r>
          <a:r>
            <a:rPr lang="fr-FR" sz="2400" b="1" noProof="0" dirty="0">
              <a:solidFill>
                <a:srgbClr val="FFD624"/>
              </a:solidFill>
            </a:rPr>
            <a:t> </a:t>
          </a:r>
          <a:r>
            <a:rPr lang="fr-FR" sz="2400" b="1" noProof="0" dirty="0" err="1">
              <a:solidFill>
                <a:srgbClr val="FFD624"/>
              </a:solidFill>
            </a:rPr>
            <a:t>unitari</a:t>
          </a:r>
          <a:endParaRPr lang="fr-FR" sz="2400" b="1" noProof="0" dirty="0">
            <a:solidFill>
              <a:srgbClr val="FFD624"/>
            </a:solidFill>
          </a:endParaRPr>
        </a:p>
        <a:p>
          <a:pPr defTabSz="1244600">
            <a:lnSpc>
              <a:spcPct val="90000"/>
            </a:lnSpc>
            <a:spcBef>
              <a:spcPct val="0"/>
            </a:spcBef>
            <a:spcAft>
              <a:spcPct val="35000"/>
            </a:spcAft>
          </a:pPr>
          <a:r>
            <a:rPr lang="fr-FR" sz="1400" b="1" dirty="0">
              <a:solidFill>
                <a:srgbClr val="FFD624"/>
              </a:solidFill>
            </a:rPr>
            <a:t>Art. 67 b - CPR</a:t>
          </a:r>
        </a:p>
      </dgm:t>
    </dgm:pt>
    <dgm:pt modelId="{F6491CD2-75C6-4E41-9B9F-1C9E9848179F}" type="parTrans" cxnId="{9D339A84-4A5E-4FFE-A008-C8019724E55B}">
      <dgm:prSet/>
      <dgm:spPr/>
      <dgm:t>
        <a:bodyPr/>
        <a:lstStyle/>
        <a:p>
          <a:endParaRPr lang="en-GB"/>
        </a:p>
      </dgm:t>
    </dgm:pt>
    <dgm:pt modelId="{878A2354-D74F-4ABD-A38C-0675713E1182}" type="sibTrans" cxnId="{9D339A84-4A5E-4FFE-A008-C8019724E55B}">
      <dgm:prSet/>
      <dgm:spPr/>
      <dgm:t>
        <a:bodyPr/>
        <a:lstStyle/>
        <a:p>
          <a:endParaRPr lang="en-GB"/>
        </a:p>
      </dgm:t>
    </dgm:pt>
    <dgm:pt modelId="{9E5DF47A-F8FF-40AB-9888-3E00719DE389}">
      <dgm:prSet phldrT="[Text]" custT="1"/>
      <dgm:spPr>
        <a:solidFill>
          <a:srgbClr val="0F5494"/>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fr-FR" sz="2400" b="1" noProof="0" dirty="0" err="1">
              <a:solidFill>
                <a:srgbClr val="FFD624"/>
              </a:solidFill>
            </a:rPr>
            <a:t>Importi</a:t>
          </a:r>
          <a:r>
            <a:rPr lang="fr-FR" sz="2400" b="1" noProof="0" dirty="0">
              <a:solidFill>
                <a:srgbClr val="FFD624"/>
              </a:solidFill>
            </a:rPr>
            <a:t> </a:t>
          </a:r>
          <a:r>
            <a:rPr lang="fr-FR" sz="2400" b="1" noProof="0" dirty="0" err="1">
              <a:solidFill>
                <a:srgbClr val="FFD624"/>
              </a:solidFill>
            </a:rPr>
            <a:t>forfettari</a:t>
          </a:r>
          <a:endParaRPr lang="fr-FR" sz="2400" b="1" noProof="0" dirty="0">
            <a:solidFill>
              <a:srgbClr val="FFD624"/>
            </a:solidFill>
          </a:endParaRPr>
        </a:p>
        <a:p>
          <a:pPr marL="0" marR="0" indent="0" defTabSz="914400" eaLnBrk="1" fontAlgn="auto" latinLnBrk="0" hangingPunct="1">
            <a:lnSpc>
              <a:spcPct val="100000"/>
            </a:lnSpc>
            <a:spcBef>
              <a:spcPts val="0"/>
            </a:spcBef>
            <a:spcAft>
              <a:spcPts val="0"/>
            </a:spcAft>
            <a:buClrTx/>
            <a:buSzTx/>
            <a:buFontTx/>
            <a:buNone/>
            <a:tabLst/>
            <a:defRPr/>
          </a:pPr>
          <a:r>
            <a:rPr lang="fr-FR" sz="1400" b="1" dirty="0">
              <a:solidFill>
                <a:srgbClr val="FFD624"/>
              </a:solidFill>
            </a:rPr>
            <a:t>Art. 67 c - CPR</a:t>
          </a:r>
        </a:p>
      </dgm:t>
    </dgm:pt>
    <dgm:pt modelId="{F75337DD-FFD1-4FDF-8AE2-6A80DCC8DB23}" type="parTrans" cxnId="{2E3DCACC-CB6C-4334-9C5F-ACB65187F144}">
      <dgm:prSet/>
      <dgm:spPr/>
      <dgm:t>
        <a:bodyPr/>
        <a:lstStyle/>
        <a:p>
          <a:endParaRPr lang="en-GB"/>
        </a:p>
      </dgm:t>
    </dgm:pt>
    <dgm:pt modelId="{345BEE26-9346-41FC-8499-C0E3A0F1A868}" type="sibTrans" cxnId="{2E3DCACC-CB6C-4334-9C5F-ACB65187F144}">
      <dgm:prSet/>
      <dgm:spPr/>
      <dgm:t>
        <a:bodyPr/>
        <a:lstStyle/>
        <a:p>
          <a:endParaRPr lang="en-GB"/>
        </a:p>
      </dgm:t>
    </dgm:pt>
    <dgm:pt modelId="{2DE1C27D-175D-4025-94C4-AB06692F65E2}" type="pres">
      <dgm:prSet presAssocID="{31FC23F3-16DE-47C5-B97B-C410289E6FF6}" presName="hierChild1" presStyleCnt="0">
        <dgm:presLayoutVars>
          <dgm:orgChart val="1"/>
          <dgm:chPref val="1"/>
          <dgm:dir/>
          <dgm:animOne val="branch"/>
          <dgm:animLvl val="lvl"/>
          <dgm:resizeHandles/>
        </dgm:presLayoutVars>
      </dgm:prSet>
      <dgm:spPr/>
      <dgm:t>
        <a:bodyPr/>
        <a:lstStyle/>
        <a:p>
          <a:endParaRPr lang="it-IT"/>
        </a:p>
      </dgm:t>
    </dgm:pt>
    <dgm:pt modelId="{D754D33B-6BAA-4759-9E51-2D89CC61BFF5}" type="pres">
      <dgm:prSet presAssocID="{C3843590-545E-4DAE-A7AE-52152D54A6B0}" presName="hierRoot1" presStyleCnt="0">
        <dgm:presLayoutVars>
          <dgm:hierBranch val="init"/>
        </dgm:presLayoutVars>
      </dgm:prSet>
      <dgm:spPr/>
    </dgm:pt>
    <dgm:pt modelId="{F20930C3-0886-4DD7-8B69-CFC1CED34C7A}" type="pres">
      <dgm:prSet presAssocID="{C3843590-545E-4DAE-A7AE-52152D54A6B0}" presName="rootComposite1" presStyleCnt="0"/>
      <dgm:spPr/>
    </dgm:pt>
    <dgm:pt modelId="{E88D47FD-99E1-4D65-8893-3E64E7E916DC}" type="pres">
      <dgm:prSet presAssocID="{C3843590-545E-4DAE-A7AE-52152D54A6B0}" presName="rootText1" presStyleLbl="node0" presStyleIdx="0" presStyleCnt="1" custScaleX="103390" custScaleY="130938">
        <dgm:presLayoutVars>
          <dgm:chPref val="3"/>
        </dgm:presLayoutVars>
      </dgm:prSet>
      <dgm:spPr/>
      <dgm:t>
        <a:bodyPr/>
        <a:lstStyle/>
        <a:p>
          <a:endParaRPr lang="it-IT"/>
        </a:p>
      </dgm:t>
    </dgm:pt>
    <dgm:pt modelId="{375E6D02-D88C-41B8-A8FF-9CFE6A04533E}" type="pres">
      <dgm:prSet presAssocID="{C3843590-545E-4DAE-A7AE-52152D54A6B0}" presName="rootConnector1" presStyleLbl="node1" presStyleIdx="0" presStyleCnt="0"/>
      <dgm:spPr/>
      <dgm:t>
        <a:bodyPr/>
        <a:lstStyle/>
        <a:p>
          <a:endParaRPr lang="it-IT"/>
        </a:p>
      </dgm:t>
    </dgm:pt>
    <dgm:pt modelId="{D4AB60D2-FBCB-4501-ABA5-A10F968252D9}" type="pres">
      <dgm:prSet presAssocID="{C3843590-545E-4DAE-A7AE-52152D54A6B0}" presName="hierChild2" presStyleCnt="0"/>
      <dgm:spPr/>
    </dgm:pt>
    <dgm:pt modelId="{837E3858-F4C1-4093-8483-14EC1D7B0057}" type="pres">
      <dgm:prSet presAssocID="{30BA0BA0-0B58-4D0D-853B-1C374F8E1E19}" presName="Name64" presStyleLbl="parChTrans1D2" presStyleIdx="0" presStyleCnt="3"/>
      <dgm:spPr/>
      <dgm:t>
        <a:bodyPr/>
        <a:lstStyle/>
        <a:p>
          <a:endParaRPr lang="it-IT"/>
        </a:p>
      </dgm:t>
    </dgm:pt>
    <dgm:pt modelId="{10A20F08-DF34-4E11-9B6C-4A338AB14B9C}" type="pres">
      <dgm:prSet presAssocID="{D836668C-9037-45B9-A7F6-7CED3D4651CC}" presName="hierRoot2" presStyleCnt="0">
        <dgm:presLayoutVars>
          <dgm:hierBranch val="init"/>
        </dgm:presLayoutVars>
      </dgm:prSet>
      <dgm:spPr/>
    </dgm:pt>
    <dgm:pt modelId="{67EA4ECF-97DF-4DBD-BED6-AD28AE967722}" type="pres">
      <dgm:prSet presAssocID="{D836668C-9037-45B9-A7F6-7CED3D4651CC}" presName="rootComposite" presStyleCnt="0"/>
      <dgm:spPr/>
    </dgm:pt>
    <dgm:pt modelId="{70C7E53F-A991-4CDA-A4F7-08D05C6C05D8}" type="pres">
      <dgm:prSet presAssocID="{D836668C-9037-45B9-A7F6-7CED3D4651CC}" presName="rootText" presStyleLbl="node2" presStyleIdx="0" presStyleCnt="3">
        <dgm:presLayoutVars>
          <dgm:chPref val="3"/>
        </dgm:presLayoutVars>
      </dgm:prSet>
      <dgm:spPr/>
      <dgm:t>
        <a:bodyPr/>
        <a:lstStyle/>
        <a:p>
          <a:endParaRPr lang="it-IT"/>
        </a:p>
      </dgm:t>
    </dgm:pt>
    <dgm:pt modelId="{B59C3F71-40AC-471A-8809-7390B14DED70}" type="pres">
      <dgm:prSet presAssocID="{D836668C-9037-45B9-A7F6-7CED3D4651CC}" presName="rootConnector" presStyleLbl="node2" presStyleIdx="0" presStyleCnt="3"/>
      <dgm:spPr/>
      <dgm:t>
        <a:bodyPr/>
        <a:lstStyle/>
        <a:p>
          <a:endParaRPr lang="it-IT"/>
        </a:p>
      </dgm:t>
    </dgm:pt>
    <dgm:pt modelId="{F15C8FE0-8922-4680-8BBA-9D5E7504BF2A}" type="pres">
      <dgm:prSet presAssocID="{D836668C-9037-45B9-A7F6-7CED3D4651CC}" presName="hierChild4" presStyleCnt="0"/>
      <dgm:spPr/>
    </dgm:pt>
    <dgm:pt modelId="{A1F5AA9D-F3F5-4B88-A3DB-FF347CEA6577}" type="pres">
      <dgm:prSet presAssocID="{D836668C-9037-45B9-A7F6-7CED3D4651CC}" presName="hierChild5" presStyleCnt="0"/>
      <dgm:spPr/>
    </dgm:pt>
    <dgm:pt modelId="{F3FAD44B-E32F-4B4A-B6E5-302AB0E79F65}" type="pres">
      <dgm:prSet presAssocID="{F6491CD2-75C6-4E41-9B9F-1C9E9848179F}" presName="Name64" presStyleLbl="parChTrans1D2" presStyleIdx="1" presStyleCnt="3"/>
      <dgm:spPr/>
      <dgm:t>
        <a:bodyPr/>
        <a:lstStyle/>
        <a:p>
          <a:endParaRPr lang="it-IT"/>
        </a:p>
      </dgm:t>
    </dgm:pt>
    <dgm:pt modelId="{E1DEF7DC-24A9-47AE-BB23-1013B87CBDA4}" type="pres">
      <dgm:prSet presAssocID="{BACF1846-5A7E-4885-916D-3281F0FA2E2A}" presName="hierRoot2" presStyleCnt="0">
        <dgm:presLayoutVars>
          <dgm:hierBranch val="init"/>
        </dgm:presLayoutVars>
      </dgm:prSet>
      <dgm:spPr/>
    </dgm:pt>
    <dgm:pt modelId="{5C887731-1A7A-4668-AC8F-BDB1289CB6DD}" type="pres">
      <dgm:prSet presAssocID="{BACF1846-5A7E-4885-916D-3281F0FA2E2A}" presName="rootComposite" presStyleCnt="0"/>
      <dgm:spPr/>
    </dgm:pt>
    <dgm:pt modelId="{EAC8C3C9-AAD6-41D6-B2F8-A505CEF4DF3B}" type="pres">
      <dgm:prSet presAssocID="{BACF1846-5A7E-4885-916D-3281F0FA2E2A}" presName="rootText" presStyleLbl="node2" presStyleIdx="1" presStyleCnt="3" custScaleY="101217">
        <dgm:presLayoutVars>
          <dgm:chPref val="3"/>
        </dgm:presLayoutVars>
      </dgm:prSet>
      <dgm:spPr/>
      <dgm:t>
        <a:bodyPr/>
        <a:lstStyle/>
        <a:p>
          <a:endParaRPr lang="it-IT"/>
        </a:p>
      </dgm:t>
    </dgm:pt>
    <dgm:pt modelId="{B3BFB3C3-AA95-494B-97F2-E799128B6970}" type="pres">
      <dgm:prSet presAssocID="{BACF1846-5A7E-4885-916D-3281F0FA2E2A}" presName="rootConnector" presStyleLbl="node2" presStyleIdx="1" presStyleCnt="3"/>
      <dgm:spPr/>
      <dgm:t>
        <a:bodyPr/>
        <a:lstStyle/>
        <a:p>
          <a:endParaRPr lang="it-IT"/>
        </a:p>
      </dgm:t>
    </dgm:pt>
    <dgm:pt modelId="{0F09D48F-E4F3-42A6-9E84-7F189C8E18EB}" type="pres">
      <dgm:prSet presAssocID="{BACF1846-5A7E-4885-916D-3281F0FA2E2A}" presName="hierChild4" presStyleCnt="0"/>
      <dgm:spPr/>
    </dgm:pt>
    <dgm:pt modelId="{84028781-FD3E-482A-A4DE-0CD1B87AC2C7}" type="pres">
      <dgm:prSet presAssocID="{BACF1846-5A7E-4885-916D-3281F0FA2E2A}" presName="hierChild5" presStyleCnt="0"/>
      <dgm:spPr/>
    </dgm:pt>
    <dgm:pt modelId="{B41D2CE0-071E-4930-80C1-C5C5D79FA55D}" type="pres">
      <dgm:prSet presAssocID="{F75337DD-FFD1-4FDF-8AE2-6A80DCC8DB23}" presName="Name64" presStyleLbl="parChTrans1D2" presStyleIdx="2" presStyleCnt="3"/>
      <dgm:spPr/>
      <dgm:t>
        <a:bodyPr/>
        <a:lstStyle/>
        <a:p>
          <a:endParaRPr lang="it-IT"/>
        </a:p>
      </dgm:t>
    </dgm:pt>
    <dgm:pt modelId="{5C10940E-C2BE-4654-AAC8-7AAD6FBC8843}" type="pres">
      <dgm:prSet presAssocID="{9E5DF47A-F8FF-40AB-9888-3E00719DE389}" presName="hierRoot2" presStyleCnt="0">
        <dgm:presLayoutVars>
          <dgm:hierBranch val="init"/>
        </dgm:presLayoutVars>
      </dgm:prSet>
      <dgm:spPr/>
    </dgm:pt>
    <dgm:pt modelId="{FB5FEF6A-73BE-4C9D-B4E4-D5B9BEF6DDE9}" type="pres">
      <dgm:prSet presAssocID="{9E5DF47A-F8FF-40AB-9888-3E00719DE389}" presName="rootComposite" presStyleCnt="0"/>
      <dgm:spPr/>
    </dgm:pt>
    <dgm:pt modelId="{FE0EBC4D-894D-4F85-8CF2-1385D793806B}" type="pres">
      <dgm:prSet presAssocID="{9E5DF47A-F8FF-40AB-9888-3E00719DE389}" presName="rootText" presStyleLbl="node2" presStyleIdx="2" presStyleCnt="3" custLinFactNeighborX="69" custLinFactNeighborY="-3105">
        <dgm:presLayoutVars>
          <dgm:chPref val="3"/>
        </dgm:presLayoutVars>
      </dgm:prSet>
      <dgm:spPr/>
      <dgm:t>
        <a:bodyPr/>
        <a:lstStyle/>
        <a:p>
          <a:endParaRPr lang="it-IT"/>
        </a:p>
      </dgm:t>
    </dgm:pt>
    <dgm:pt modelId="{CFCBE3BF-CAA1-4553-9F9D-0C8AEE5F912F}" type="pres">
      <dgm:prSet presAssocID="{9E5DF47A-F8FF-40AB-9888-3E00719DE389}" presName="rootConnector" presStyleLbl="node2" presStyleIdx="2" presStyleCnt="3"/>
      <dgm:spPr/>
      <dgm:t>
        <a:bodyPr/>
        <a:lstStyle/>
        <a:p>
          <a:endParaRPr lang="it-IT"/>
        </a:p>
      </dgm:t>
    </dgm:pt>
    <dgm:pt modelId="{2B5993DE-A2DA-4AD1-82A5-4AACC57BDE1B}" type="pres">
      <dgm:prSet presAssocID="{9E5DF47A-F8FF-40AB-9888-3E00719DE389}" presName="hierChild4" presStyleCnt="0"/>
      <dgm:spPr/>
    </dgm:pt>
    <dgm:pt modelId="{E67DFC48-BDDC-4619-A977-16295AACFFB2}" type="pres">
      <dgm:prSet presAssocID="{9E5DF47A-F8FF-40AB-9888-3E00719DE389}" presName="hierChild5" presStyleCnt="0"/>
      <dgm:spPr/>
    </dgm:pt>
    <dgm:pt modelId="{2B07BF98-B968-433F-ACCA-5073AC1AE488}" type="pres">
      <dgm:prSet presAssocID="{C3843590-545E-4DAE-A7AE-52152D54A6B0}" presName="hierChild3" presStyleCnt="0"/>
      <dgm:spPr/>
    </dgm:pt>
  </dgm:ptLst>
  <dgm:cxnLst>
    <dgm:cxn modelId="{6347C8B4-E1B6-4DC2-9C1F-89A5D28DA827}" type="presOf" srcId="{F75337DD-FFD1-4FDF-8AE2-6A80DCC8DB23}" destId="{B41D2CE0-071E-4930-80C1-C5C5D79FA55D}" srcOrd="0" destOrd="0" presId="urn:microsoft.com/office/officeart/2009/3/layout/HorizontalOrganizationChart"/>
    <dgm:cxn modelId="{37886A49-B174-40AF-804C-96277C85E53F}" srcId="{C3843590-545E-4DAE-A7AE-52152D54A6B0}" destId="{D836668C-9037-45B9-A7F6-7CED3D4651CC}" srcOrd="0" destOrd="0" parTransId="{30BA0BA0-0B58-4D0D-853B-1C374F8E1E19}" sibTransId="{F6F42AEC-EDA2-4B77-966C-315606E841EA}"/>
    <dgm:cxn modelId="{C9DD4DCA-0E8F-456A-A346-D1630C9DA74B}" type="presOf" srcId="{C3843590-545E-4DAE-A7AE-52152D54A6B0}" destId="{375E6D02-D88C-41B8-A8FF-9CFE6A04533E}" srcOrd="1" destOrd="0" presId="urn:microsoft.com/office/officeart/2009/3/layout/HorizontalOrganizationChart"/>
    <dgm:cxn modelId="{62678A3C-4F9D-405B-A624-7F500F2BF7D2}" type="presOf" srcId="{30BA0BA0-0B58-4D0D-853B-1C374F8E1E19}" destId="{837E3858-F4C1-4093-8483-14EC1D7B0057}" srcOrd="0" destOrd="0" presId="urn:microsoft.com/office/officeart/2009/3/layout/HorizontalOrganizationChart"/>
    <dgm:cxn modelId="{24C57FC8-C2F7-4BC6-AA58-6EACEB298DD0}" type="presOf" srcId="{D836668C-9037-45B9-A7F6-7CED3D4651CC}" destId="{B59C3F71-40AC-471A-8809-7390B14DED70}" srcOrd="1" destOrd="0" presId="urn:microsoft.com/office/officeart/2009/3/layout/HorizontalOrganizationChart"/>
    <dgm:cxn modelId="{86F1ACFF-E4D1-4564-8B5B-C35007B12855}" type="presOf" srcId="{BACF1846-5A7E-4885-916D-3281F0FA2E2A}" destId="{EAC8C3C9-AAD6-41D6-B2F8-A505CEF4DF3B}" srcOrd="0" destOrd="0" presId="urn:microsoft.com/office/officeart/2009/3/layout/HorizontalOrganizationChart"/>
    <dgm:cxn modelId="{9D339A84-4A5E-4FFE-A008-C8019724E55B}" srcId="{C3843590-545E-4DAE-A7AE-52152D54A6B0}" destId="{BACF1846-5A7E-4885-916D-3281F0FA2E2A}" srcOrd="1" destOrd="0" parTransId="{F6491CD2-75C6-4E41-9B9F-1C9E9848179F}" sibTransId="{878A2354-D74F-4ABD-A38C-0675713E1182}"/>
    <dgm:cxn modelId="{2E3DCACC-CB6C-4334-9C5F-ACB65187F144}" srcId="{C3843590-545E-4DAE-A7AE-52152D54A6B0}" destId="{9E5DF47A-F8FF-40AB-9888-3E00719DE389}" srcOrd="2" destOrd="0" parTransId="{F75337DD-FFD1-4FDF-8AE2-6A80DCC8DB23}" sibTransId="{345BEE26-9346-41FC-8499-C0E3A0F1A868}"/>
    <dgm:cxn modelId="{4D284767-5E0E-47FE-A7E7-E86E043CA968}" type="presOf" srcId="{D836668C-9037-45B9-A7F6-7CED3D4651CC}" destId="{70C7E53F-A991-4CDA-A4F7-08D05C6C05D8}" srcOrd="0" destOrd="0" presId="urn:microsoft.com/office/officeart/2009/3/layout/HorizontalOrganizationChart"/>
    <dgm:cxn modelId="{E19F0D65-DC8B-4251-A4D2-48D890A8D0A4}" type="presOf" srcId="{9E5DF47A-F8FF-40AB-9888-3E00719DE389}" destId="{CFCBE3BF-CAA1-4553-9F9D-0C8AEE5F912F}" srcOrd="1" destOrd="0" presId="urn:microsoft.com/office/officeart/2009/3/layout/HorizontalOrganizationChart"/>
    <dgm:cxn modelId="{EF1268E7-AF60-40C9-9F96-80023083B9FC}" srcId="{31FC23F3-16DE-47C5-B97B-C410289E6FF6}" destId="{C3843590-545E-4DAE-A7AE-52152D54A6B0}" srcOrd="0" destOrd="0" parTransId="{B7BFD3C0-633B-41FA-9E0C-7F62ECD89182}" sibTransId="{1CDC4830-BE06-4D56-B841-811A502A51A8}"/>
    <dgm:cxn modelId="{D1243E37-0939-42AC-99F0-895009ECBBBB}" type="presOf" srcId="{31FC23F3-16DE-47C5-B97B-C410289E6FF6}" destId="{2DE1C27D-175D-4025-94C4-AB06692F65E2}" srcOrd="0" destOrd="0" presId="urn:microsoft.com/office/officeart/2009/3/layout/HorizontalOrganizationChart"/>
    <dgm:cxn modelId="{50579194-BF40-4E98-97CE-06425D9B3CC4}" type="presOf" srcId="{BACF1846-5A7E-4885-916D-3281F0FA2E2A}" destId="{B3BFB3C3-AA95-494B-97F2-E799128B6970}" srcOrd="1" destOrd="0" presId="urn:microsoft.com/office/officeart/2009/3/layout/HorizontalOrganizationChart"/>
    <dgm:cxn modelId="{A45C70DA-8F9F-412F-AC00-1128B61710D6}" type="presOf" srcId="{9E5DF47A-F8FF-40AB-9888-3E00719DE389}" destId="{FE0EBC4D-894D-4F85-8CF2-1385D793806B}" srcOrd="0" destOrd="0" presId="urn:microsoft.com/office/officeart/2009/3/layout/HorizontalOrganizationChart"/>
    <dgm:cxn modelId="{E8332A37-740D-4369-8B7A-8DF25ABD5883}" type="presOf" srcId="{F6491CD2-75C6-4E41-9B9F-1C9E9848179F}" destId="{F3FAD44B-E32F-4B4A-B6E5-302AB0E79F65}" srcOrd="0" destOrd="0" presId="urn:microsoft.com/office/officeart/2009/3/layout/HorizontalOrganizationChart"/>
    <dgm:cxn modelId="{A04B5F88-571C-477C-A0C4-0E7E73CD1786}" type="presOf" srcId="{C3843590-545E-4DAE-A7AE-52152D54A6B0}" destId="{E88D47FD-99E1-4D65-8893-3E64E7E916DC}" srcOrd="0" destOrd="0" presId="urn:microsoft.com/office/officeart/2009/3/layout/HorizontalOrganizationChart"/>
    <dgm:cxn modelId="{638F179C-A3CC-4481-AF6B-DBC5C26D3F4C}" type="presParOf" srcId="{2DE1C27D-175D-4025-94C4-AB06692F65E2}" destId="{D754D33B-6BAA-4759-9E51-2D89CC61BFF5}" srcOrd="0" destOrd="0" presId="urn:microsoft.com/office/officeart/2009/3/layout/HorizontalOrganizationChart"/>
    <dgm:cxn modelId="{DAE095C8-F9EF-46CE-9D4D-4C4470C07610}" type="presParOf" srcId="{D754D33B-6BAA-4759-9E51-2D89CC61BFF5}" destId="{F20930C3-0886-4DD7-8B69-CFC1CED34C7A}" srcOrd="0" destOrd="0" presId="urn:microsoft.com/office/officeart/2009/3/layout/HorizontalOrganizationChart"/>
    <dgm:cxn modelId="{8E9EE760-CB91-4E82-9D57-E3F4A956C288}" type="presParOf" srcId="{F20930C3-0886-4DD7-8B69-CFC1CED34C7A}" destId="{E88D47FD-99E1-4D65-8893-3E64E7E916DC}" srcOrd="0" destOrd="0" presId="urn:microsoft.com/office/officeart/2009/3/layout/HorizontalOrganizationChart"/>
    <dgm:cxn modelId="{46D765BF-BB7F-4486-B1B1-CE43697A2257}" type="presParOf" srcId="{F20930C3-0886-4DD7-8B69-CFC1CED34C7A}" destId="{375E6D02-D88C-41B8-A8FF-9CFE6A04533E}" srcOrd="1" destOrd="0" presId="urn:microsoft.com/office/officeart/2009/3/layout/HorizontalOrganizationChart"/>
    <dgm:cxn modelId="{A7DEB9DE-1B8C-4329-BEF0-6B84E7F0251B}" type="presParOf" srcId="{D754D33B-6BAA-4759-9E51-2D89CC61BFF5}" destId="{D4AB60D2-FBCB-4501-ABA5-A10F968252D9}" srcOrd="1" destOrd="0" presId="urn:microsoft.com/office/officeart/2009/3/layout/HorizontalOrganizationChart"/>
    <dgm:cxn modelId="{56B5EAF1-1F7E-42E7-8E9C-F36F73A2D385}" type="presParOf" srcId="{D4AB60D2-FBCB-4501-ABA5-A10F968252D9}" destId="{837E3858-F4C1-4093-8483-14EC1D7B0057}" srcOrd="0" destOrd="0" presId="urn:microsoft.com/office/officeart/2009/3/layout/HorizontalOrganizationChart"/>
    <dgm:cxn modelId="{B46D1615-074A-41F1-83D1-2C41C591F0E6}" type="presParOf" srcId="{D4AB60D2-FBCB-4501-ABA5-A10F968252D9}" destId="{10A20F08-DF34-4E11-9B6C-4A338AB14B9C}" srcOrd="1" destOrd="0" presId="urn:microsoft.com/office/officeart/2009/3/layout/HorizontalOrganizationChart"/>
    <dgm:cxn modelId="{A44C0638-69A9-422D-AEDD-BD415D83C530}" type="presParOf" srcId="{10A20F08-DF34-4E11-9B6C-4A338AB14B9C}" destId="{67EA4ECF-97DF-4DBD-BED6-AD28AE967722}" srcOrd="0" destOrd="0" presId="urn:microsoft.com/office/officeart/2009/3/layout/HorizontalOrganizationChart"/>
    <dgm:cxn modelId="{5EF11DF4-A2CB-4EC8-93D2-A82777B22669}" type="presParOf" srcId="{67EA4ECF-97DF-4DBD-BED6-AD28AE967722}" destId="{70C7E53F-A991-4CDA-A4F7-08D05C6C05D8}" srcOrd="0" destOrd="0" presId="urn:microsoft.com/office/officeart/2009/3/layout/HorizontalOrganizationChart"/>
    <dgm:cxn modelId="{36E60F2B-0239-44C7-816F-C980020CFB13}" type="presParOf" srcId="{67EA4ECF-97DF-4DBD-BED6-AD28AE967722}" destId="{B59C3F71-40AC-471A-8809-7390B14DED70}" srcOrd="1" destOrd="0" presId="urn:microsoft.com/office/officeart/2009/3/layout/HorizontalOrganizationChart"/>
    <dgm:cxn modelId="{5CD37987-3CD3-4F75-AE35-7C19B5D0B10B}" type="presParOf" srcId="{10A20F08-DF34-4E11-9B6C-4A338AB14B9C}" destId="{F15C8FE0-8922-4680-8BBA-9D5E7504BF2A}" srcOrd="1" destOrd="0" presId="urn:microsoft.com/office/officeart/2009/3/layout/HorizontalOrganizationChart"/>
    <dgm:cxn modelId="{F6C2B353-CFCD-4016-9F9D-F89B331BFE15}" type="presParOf" srcId="{10A20F08-DF34-4E11-9B6C-4A338AB14B9C}" destId="{A1F5AA9D-F3F5-4B88-A3DB-FF347CEA6577}" srcOrd="2" destOrd="0" presId="urn:microsoft.com/office/officeart/2009/3/layout/HorizontalOrganizationChart"/>
    <dgm:cxn modelId="{4B48D05D-ED27-4D42-B488-62535A49B254}" type="presParOf" srcId="{D4AB60D2-FBCB-4501-ABA5-A10F968252D9}" destId="{F3FAD44B-E32F-4B4A-B6E5-302AB0E79F65}" srcOrd="2" destOrd="0" presId="urn:microsoft.com/office/officeart/2009/3/layout/HorizontalOrganizationChart"/>
    <dgm:cxn modelId="{93E9F51B-C453-4FC0-8AD8-4124912E9B40}" type="presParOf" srcId="{D4AB60D2-FBCB-4501-ABA5-A10F968252D9}" destId="{E1DEF7DC-24A9-47AE-BB23-1013B87CBDA4}" srcOrd="3" destOrd="0" presId="urn:microsoft.com/office/officeart/2009/3/layout/HorizontalOrganizationChart"/>
    <dgm:cxn modelId="{2182E455-BB68-4116-BBB7-DE3EB7D2F6AA}" type="presParOf" srcId="{E1DEF7DC-24A9-47AE-BB23-1013B87CBDA4}" destId="{5C887731-1A7A-4668-AC8F-BDB1289CB6DD}" srcOrd="0" destOrd="0" presId="urn:microsoft.com/office/officeart/2009/3/layout/HorizontalOrganizationChart"/>
    <dgm:cxn modelId="{C4C031BA-5F61-4CCC-B3D1-8752EF17C065}" type="presParOf" srcId="{5C887731-1A7A-4668-AC8F-BDB1289CB6DD}" destId="{EAC8C3C9-AAD6-41D6-B2F8-A505CEF4DF3B}" srcOrd="0" destOrd="0" presId="urn:microsoft.com/office/officeart/2009/3/layout/HorizontalOrganizationChart"/>
    <dgm:cxn modelId="{A52C6C25-79B7-43C3-889C-F86A8DA1D328}" type="presParOf" srcId="{5C887731-1A7A-4668-AC8F-BDB1289CB6DD}" destId="{B3BFB3C3-AA95-494B-97F2-E799128B6970}" srcOrd="1" destOrd="0" presId="urn:microsoft.com/office/officeart/2009/3/layout/HorizontalOrganizationChart"/>
    <dgm:cxn modelId="{C90C7501-9EA2-4017-9E9C-7653F99756A4}" type="presParOf" srcId="{E1DEF7DC-24A9-47AE-BB23-1013B87CBDA4}" destId="{0F09D48F-E4F3-42A6-9E84-7F189C8E18EB}" srcOrd="1" destOrd="0" presId="urn:microsoft.com/office/officeart/2009/3/layout/HorizontalOrganizationChart"/>
    <dgm:cxn modelId="{161C66A6-C431-490A-BF38-79E980CFFB69}" type="presParOf" srcId="{E1DEF7DC-24A9-47AE-BB23-1013B87CBDA4}" destId="{84028781-FD3E-482A-A4DE-0CD1B87AC2C7}" srcOrd="2" destOrd="0" presId="urn:microsoft.com/office/officeart/2009/3/layout/HorizontalOrganizationChart"/>
    <dgm:cxn modelId="{3176B7CC-8C97-415C-B8F8-EF6538C88DE7}" type="presParOf" srcId="{D4AB60D2-FBCB-4501-ABA5-A10F968252D9}" destId="{B41D2CE0-071E-4930-80C1-C5C5D79FA55D}" srcOrd="4" destOrd="0" presId="urn:microsoft.com/office/officeart/2009/3/layout/HorizontalOrganizationChart"/>
    <dgm:cxn modelId="{E9BA37E3-4691-41C7-A301-D03B19A2830A}" type="presParOf" srcId="{D4AB60D2-FBCB-4501-ABA5-A10F968252D9}" destId="{5C10940E-C2BE-4654-AAC8-7AAD6FBC8843}" srcOrd="5" destOrd="0" presId="urn:microsoft.com/office/officeart/2009/3/layout/HorizontalOrganizationChart"/>
    <dgm:cxn modelId="{CC954D40-91A0-4E92-A706-F93A63EB86AF}" type="presParOf" srcId="{5C10940E-C2BE-4654-AAC8-7AAD6FBC8843}" destId="{FB5FEF6A-73BE-4C9D-B4E4-D5B9BEF6DDE9}" srcOrd="0" destOrd="0" presId="urn:microsoft.com/office/officeart/2009/3/layout/HorizontalOrganizationChart"/>
    <dgm:cxn modelId="{6AFF7B4D-389F-46C9-B589-7C308954A004}" type="presParOf" srcId="{FB5FEF6A-73BE-4C9D-B4E4-D5B9BEF6DDE9}" destId="{FE0EBC4D-894D-4F85-8CF2-1385D793806B}" srcOrd="0" destOrd="0" presId="urn:microsoft.com/office/officeart/2009/3/layout/HorizontalOrganizationChart"/>
    <dgm:cxn modelId="{452C4892-0F99-4317-84EF-574840DEFE46}" type="presParOf" srcId="{FB5FEF6A-73BE-4C9D-B4E4-D5B9BEF6DDE9}" destId="{CFCBE3BF-CAA1-4553-9F9D-0C8AEE5F912F}" srcOrd="1" destOrd="0" presId="urn:microsoft.com/office/officeart/2009/3/layout/HorizontalOrganizationChart"/>
    <dgm:cxn modelId="{F0E340B1-50D2-4BC5-8DF7-89D585293D39}" type="presParOf" srcId="{5C10940E-C2BE-4654-AAC8-7AAD6FBC8843}" destId="{2B5993DE-A2DA-4AD1-82A5-4AACC57BDE1B}" srcOrd="1" destOrd="0" presId="urn:microsoft.com/office/officeart/2009/3/layout/HorizontalOrganizationChart"/>
    <dgm:cxn modelId="{E6D431EF-3DFE-406F-AF7F-C9CA093D8A38}" type="presParOf" srcId="{5C10940E-C2BE-4654-AAC8-7AAD6FBC8843}" destId="{E67DFC48-BDDC-4619-A977-16295AACFFB2}" srcOrd="2" destOrd="0" presId="urn:microsoft.com/office/officeart/2009/3/layout/HorizontalOrganizationChart"/>
    <dgm:cxn modelId="{8CFC9B31-C66E-4DD3-8705-5D937D183BA7}" type="presParOf" srcId="{D754D33B-6BAA-4759-9E51-2D89CC61BFF5}" destId="{2B07BF98-B968-433F-ACCA-5073AC1AE488}" srcOrd="2" destOrd="0" presId="urn:microsoft.com/office/officeart/2009/3/layout/HorizontalOrganization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E853BE4-7AE6-43A9-996A-E9B806018912}"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GB"/>
        </a:p>
      </dgm:t>
    </dgm:pt>
    <dgm:pt modelId="{57384387-B106-43C1-A0C3-00CA7F4688F5}">
      <dgm:prSet phldrT="[Text]" custT="1"/>
      <dgm:spPr>
        <a:solidFill>
          <a:srgbClr val="FFC000"/>
        </a:solidFill>
      </dgm:spPr>
      <dgm:t>
        <a:bodyPr/>
        <a:lstStyle/>
        <a:p>
          <a:endParaRPr lang="fr-FR" dirty="0"/>
        </a:p>
      </dgm:t>
    </dgm:pt>
    <dgm:pt modelId="{83F21290-0203-4D93-8CE5-53017E625AC9}" type="parTrans" cxnId="{31E8247A-BA9B-4904-9B13-C2BE2C607386}">
      <dgm:prSet/>
      <dgm:spPr/>
      <dgm:t>
        <a:bodyPr/>
        <a:lstStyle/>
        <a:p>
          <a:endParaRPr lang="en-GB"/>
        </a:p>
      </dgm:t>
    </dgm:pt>
    <dgm:pt modelId="{349D2CA8-4F54-46EE-9756-C5C8D2DB157F}" type="sibTrans" cxnId="{31E8247A-BA9B-4904-9B13-C2BE2C607386}">
      <dgm:prSet/>
      <dgm:spPr>
        <a:solidFill>
          <a:srgbClr val="0F5494"/>
        </a:solidFill>
      </dgm:spPr>
      <dgm:t>
        <a:bodyPr/>
        <a:lstStyle/>
        <a:p>
          <a:endParaRPr lang="en-GB"/>
        </a:p>
      </dgm:t>
    </dgm:pt>
    <dgm:pt modelId="{7F051FC7-35D9-489E-9760-DC79BA9BE204}">
      <dgm:prSet phldrT="[Text]" custT="1"/>
      <dgm:spPr>
        <a:solidFill>
          <a:srgbClr val="FFC000"/>
        </a:solidFill>
      </dgm:spPr>
      <dgm:t>
        <a:bodyPr/>
        <a:lstStyle/>
        <a:p>
          <a:endParaRPr lang="fr-FR" dirty="0"/>
        </a:p>
      </dgm:t>
    </dgm:pt>
    <dgm:pt modelId="{5282919B-8D46-4DC6-B361-945A7AAE6A87}" type="parTrans" cxnId="{CAA201E4-BE56-44B7-830E-32C4F9EBDF9D}">
      <dgm:prSet/>
      <dgm:spPr/>
      <dgm:t>
        <a:bodyPr/>
        <a:lstStyle/>
        <a:p>
          <a:endParaRPr lang="en-GB"/>
        </a:p>
      </dgm:t>
    </dgm:pt>
    <dgm:pt modelId="{B60FF235-474D-474B-AA5A-B4AC49AEBF44}" type="sibTrans" cxnId="{CAA201E4-BE56-44B7-830E-32C4F9EBDF9D}">
      <dgm:prSet/>
      <dgm:spPr>
        <a:solidFill>
          <a:srgbClr val="0F5494"/>
        </a:solidFill>
      </dgm:spPr>
      <dgm:t>
        <a:bodyPr/>
        <a:lstStyle/>
        <a:p>
          <a:endParaRPr lang="en-GB"/>
        </a:p>
      </dgm:t>
    </dgm:pt>
    <dgm:pt modelId="{8ABCCDF7-7939-4528-8FD8-C980FC9B5B59}">
      <dgm:prSet phldrT="[Text]" custT="1"/>
      <dgm:spPr>
        <a:solidFill>
          <a:srgbClr val="FFC000"/>
        </a:solidFill>
      </dgm:spPr>
      <dgm:t>
        <a:bodyPr/>
        <a:lstStyle/>
        <a:p>
          <a:endParaRPr lang="fr-FR" dirty="0"/>
        </a:p>
      </dgm:t>
    </dgm:pt>
    <dgm:pt modelId="{517CA53F-BACF-4C67-995F-8BA8F8B0BA4F}" type="parTrans" cxnId="{FE2738BB-A018-41FB-8845-B49E12D500FD}">
      <dgm:prSet/>
      <dgm:spPr/>
      <dgm:t>
        <a:bodyPr/>
        <a:lstStyle/>
        <a:p>
          <a:endParaRPr lang="en-GB"/>
        </a:p>
      </dgm:t>
    </dgm:pt>
    <dgm:pt modelId="{001457E3-8026-4263-B452-FB1A1EA1FA74}" type="sibTrans" cxnId="{FE2738BB-A018-41FB-8845-B49E12D500FD}">
      <dgm:prSet/>
      <dgm:spPr/>
      <dgm:t>
        <a:bodyPr/>
        <a:lstStyle/>
        <a:p>
          <a:endParaRPr lang="en-GB"/>
        </a:p>
      </dgm:t>
    </dgm:pt>
    <dgm:pt modelId="{E0A55C71-1974-4FEB-89FB-1F007A3BDB42}">
      <dgm:prSet custT="1"/>
      <dgm:spPr>
        <a:solidFill>
          <a:srgbClr val="FFC000"/>
        </a:solidFill>
      </dgm:spPr>
      <dgm:t>
        <a:bodyPr/>
        <a:lstStyle/>
        <a:p>
          <a:r>
            <a:rPr lang="fr-FR" sz="1600" b="1" dirty="0" err="1">
              <a:solidFill>
                <a:srgbClr val="0F5494"/>
              </a:solidFill>
            </a:rPr>
            <a:t>Sovvenzione</a:t>
          </a:r>
          <a:r>
            <a:rPr lang="fr-FR" sz="1600" b="1" dirty="0">
              <a:solidFill>
                <a:srgbClr val="0F5494"/>
              </a:solidFill>
            </a:rPr>
            <a:t>/</a:t>
          </a:r>
          <a:r>
            <a:rPr lang="fr-FR" sz="1600" b="1" dirty="0" err="1">
              <a:solidFill>
                <a:srgbClr val="0F5494"/>
              </a:solidFill>
            </a:rPr>
            <a:t>assistenza</a:t>
          </a:r>
          <a:r>
            <a:rPr lang="fr-FR" sz="1600" b="1" dirty="0">
              <a:solidFill>
                <a:srgbClr val="0F5494"/>
              </a:solidFill>
            </a:rPr>
            <a:t> </a:t>
          </a:r>
          <a:r>
            <a:rPr lang="fr-FR" sz="1600" b="1" dirty="0" err="1">
              <a:solidFill>
                <a:srgbClr val="0F5494"/>
              </a:solidFill>
            </a:rPr>
            <a:t>rimborsabile</a:t>
          </a:r>
          <a:endParaRPr lang="fr-FR" sz="1600" b="1" dirty="0">
            <a:solidFill>
              <a:srgbClr val="0F5494"/>
            </a:solidFill>
          </a:endParaRPr>
        </a:p>
      </dgm:t>
    </dgm:pt>
    <dgm:pt modelId="{6F4523AC-0228-4248-9D27-054BB3810112}" type="parTrans" cxnId="{98AFD3A3-A593-4AA6-8307-438BA39B52CD}">
      <dgm:prSet/>
      <dgm:spPr>
        <a:solidFill>
          <a:srgbClr val="0F5494"/>
        </a:solidFill>
      </dgm:spPr>
      <dgm:t>
        <a:bodyPr/>
        <a:lstStyle/>
        <a:p>
          <a:endParaRPr lang="en-GB"/>
        </a:p>
      </dgm:t>
    </dgm:pt>
    <dgm:pt modelId="{F029AC09-8223-4682-B7A6-670C9285682E}" type="sibTrans" cxnId="{98AFD3A3-A593-4AA6-8307-438BA39B52CD}">
      <dgm:prSet/>
      <dgm:spPr>
        <a:solidFill>
          <a:srgbClr val="0F5494"/>
        </a:solidFill>
      </dgm:spPr>
      <dgm:t>
        <a:bodyPr/>
        <a:lstStyle/>
        <a:p>
          <a:endParaRPr lang="en-GB"/>
        </a:p>
      </dgm:t>
    </dgm:pt>
    <dgm:pt modelId="{D5669A00-2608-4CFC-93E6-CFE9EAD5F6A3}">
      <dgm:prSet custT="1"/>
      <dgm:spPr>
        <a:solidFill>
          <a:srgbClr val="0F5494"/>
        </a:solidFill>
      </dgm:spPr>
      <dgm:t>
        <a:bodyPr/>
        <a:lstStyle/>
        <a:p>
          <a:r>
            <a:rPr lang="fr-FR" sz="1800" b="1" dirty="0">
              <a:solidFill>
                <a:srgbClr val="FFC000"/>
              </a:solidFill>
            </a:rPr>
            <a:t>OSC </a:t>
          </a:r>
          <a:r>
            <a:rPr lang="fr-FR" sz="1800" b="1" dirty="0" err="1">
              <a:solidFill>
                <a:srgbClr val="FFC000"/>
              </a:solidFill>
            </a:rPr>
            <a:t>applicabili</a:t>
          </a:r>
          <a:endParaRPr lang="fr-FR" sz="1800" b="1" dirty="0">
            <a:solidFill>
              <a:srgbClr val="FFC000"/>
            </a:solidFill>
          </a:endParaRPr>
        </a:p>
      </dgm:t>
    </dgm:pt>
    <dgm:pt modelId="{64CEF17B-0D46-425A-B567-90130F12522A}" type="parTrans" cxnId="{26164B88-2EFB-448D-8812-A6DD9D81C181}">
      <dgm:prSet/>
      <dgm:spPr/>
      <dgm:t>
        <a:bodyPr/>
        <a:lstStyle/>
        <a:p>
          <a:endParaRPr lang="en-GB"/>
        </a:p>
      </dgm:t>
    </dgm:pt>
    <dgm:pt modelId="{421AD85D-3D8F-4B37-AAAA-C9F172DE061D}" type="sibTrans" cxnId="{26164B88-2EFB-448D-8812-A6DD9D81C181}">
      <dgm:prSet/>
      <dgm:spPr/>
      <dgm:t>
        <a:bodyPr/>
        <a:lstStyle/>
        <a:p>
          <a:endParaRPr lang="en-GB"/>
        </a:p>
      </dgm:t>
    </dgm:pt>
    <dgm:pt modelId="{4FF0CB78-C1D6-4C18-A530-1F3943A6CBCB}">
      <dgm:prSet custT="1"/>
      <dgm:spPr>
        <a:solidFill>
          <a:srgbClr val="FFC000"/>
        </a:solidFill>
      </dgm:spPr>
      <dgm:t>
        <a:bodyPr/>
        <a:lstStyle/>
        <a:p>
          <a:r>
            <a:rPr lang="fr-FR" sz="1600" b="1" dirty="0" err="1">
              <a:solidFill>
                <a:srgbClr val="0F5494"/>
              </a:solidFill>
            </a:rPr>
            <a:t>Compatibili</a:t>
          </a:r>
          <a:r>
            <a:rPr lang="fr-FR" sz="1600" b="1" dirty="0">
              <a:solidFill>
                <a:srgbClr val="0F5494"/>
              </a:solidFill>
            </a:rPr>
            <a:t> con le </a:t>
          </a:r>
          <a:r>
            <a:rPr lang="fr-FR" sz="1600" b="1" dirty="0" err="1">
              <a:solidFill>
                <a:srgbClr val="0F5494"/>
              </a:solidFill>
            </a:rPr>
            <a:t>regole</a:t>
          </a:r>
          <a:r>
            <a:rPr lang="fr-FR" sz="1600" b="1" dirty="0">
              <a:solidFill>
                <a:srgbClr val="0F5494"/>
              </a:solidFill>
            </a:rPr>
            <a:t> </a:t>
          </a:r>
          <a:r>
            <a:rPr lang="fr-FR" sz="1600" b="1" dirty="0" err="1">
              <a:solidFill>
                <a:srgbClr val="0F5494"/>
              </a:solidFill>
            </a:rPr>
            <a:t>sugli</a:t>
          </a:r>
          <a:r>
            <a:rPr lang="fr-FR" sz="1600" b="1" dirty="0">
              <a:solidFill>
                <a:srgbClr val="0F5494"/>
              </a:solidFill>
            </a:rPr>
            <a:t> </a:t>
          </a:r>
          <a:r>
            <a:rPr lang="fr-FR" sz="1600" b="1" dirty="0" err="1">
              <a:solidFill>
                <a:srgbClr val="0F5494"/>
              </a:solidFill>
            </a:rPr>
            <a:t>aiuti</a:t>
          </a:r>
          <a:r>
            <a:rPr lang="fr-FR" sz="1600" b="1" dirty="0">
              <a:solidFill>
                <a:srgbClr val="0F5494"/>
              </a:solidFill>
            </a:rPr>
            <a:t> di </a:t>
          </a:r>
          <a:r>
            <a:rPr lang="fr-FR" sz="1600" b="1" dirty="0" err="1">
              <a:solidFill>
                <a:srgbClr val="0F5494"/>
              </a:solidFill>
            </a:rPr>
            <a:t>Stato</a:t>
          </a:r>
          <a:endParaRPr lang="fr-FR" sz="1600" b="1" dirty="0">
            <a:solidFill>
              <a:srgbClr val="0F5494"/>
            </a:solidFill>
          </a:endParaRPr>
        </a:p>
      </dgm:t>
    </dgm:pt>
    <dgm:pt modelId="{41E40883-E248-48B1-B644-234D07B0C441}" type="parTrans" cxnId="{872FAD1E-EA92-47F8-960F-0CEC51286784}">
      <dgm:prSet/>
      <dgm:spPr>
        <a:solidFill>
          <a:srgbClr val="0F5494"/>
        </a:solidFill>
      </dgm:spPr>
      <dgm:t>
        <a:bodyPr/>
        <a:lstStyle/>
        <a:p>
          <a:endParaRPr lang="en-GB"/>
        </a:p>
      </dgm:t>
    </dgm:pt>
    <dgm:pt modelId="{E52AD99E-5C83-41D2-B701-7C51C6C272B0}" type="sibTrans" cxnId="{872FAD1E-EA92-47F8-960F-0CEC51286784}">
      <dgm:prSet/>
      <dgm:spPr/>
      <dgm:t>
        <a:bodyPr/>
        <a:lstStyle/>
        <a:p>
          <a:endParaRPr lang="en-GB"/>
        </a:p>
      </dgm:t>
    </dgm:pt>
    <dgm:pt modelId="{20CDCCE4-65EA-4541-A135-4C7D51C9D875}">
      <dgm:prSet custT="1"/>
      <dgm:spPr>
        <a:solidFill>
          <a:srgbClr val="FFC000"/>
        </a:solidFill>
        <a:ln>
          <a:solidFill>
            <a:srgbClr val="FF0000"/>
          </a:solidFill>
        </a:ln>
      </dgm:spPr>
      <dgm:t>
        <a:bodyPr/>
        <a:lstStyle/>
        <a:p>
          <a:r>
            <a:rPr lang="fr-FR" sz="1600" b="1" dirty="0">
              <a:solidFill>
                <a:srgbClr val="0F5494"/>
              </a:solidFill>
            </a:rPr>
            <a:t>Non 100% </a:t>
          </a:r>
        </a:p>
        <a:p>
          <a:r>
            <a:rPr lang="fr-FR" sz="1600" b="1" dirty="0" err="1">
              <a:solidFill>
                <a:srgbClr val="0F5494"/>
              </a:solidFill>
            </a:rPr>
            <a:t>appalti</a:t>
          </a:r>
          <a:r>
            <a:rPr lang="fr-FR" sz="1600" b="1" dirty="0">
              <a:solidFill>
                <a:srgbClr val="0F5494"/>
              </a:solidFill>
            </a:rPr>
            <a:t> </a:t>
          </a:r>
          <a:r>
            <a:rPr lang="fr-FR" sz="1600" b="1" dirty="0" err="1">
              <a:solidFill>
                <a:srgbClr val="0F5494"/>
              </a:solidFill>
            </a:rPr>
            <a:t>pubblici</a:t>
          </a:r>
          <a:endParaRPr lang="fr-FR" sz="1600" b="1" dirty="0">
            <a:solidFill>
              <a:srgbClr val="0F5494"/>
            </a:solidFill>
          </a:endParaRPr>
        </a:p>
      </dgm:t>
    </dgm:pt>
    <dgm:pt modelId="{A7FDAAAE-2F63-415B-B59B-A7F00D24412D}" type="parTrans" cxnId="{F412A006-1F58-429C-AA70-AB158115AA91}">
      <dgm:prSet/>
      <dgm:spPr>
        <a:solidFill>
          <a:srgbClr val="0F5494"/>
        </a:solidFill>
      </dgm:spPr>
      <dgm:t>
        <a:bodyPr/>
        <a:lstStyle/>
        <a:p>
          <a:endParaRPr lang="en-GB"/>
        </a:p>
      </dgm:t>
    </dgm:pt>
    <dgm:pt modelId="{C77E9D9E-DCB9-4AAE-BDBD-F35A826818A3}" type="sibTrans" cxnId="{F412A006-1F58-429C-AA70-AB158115AA91}">
      <dgm:prSet/>
      <dgm:spPr/>
      <dgm:t>
        <a:bodyPr/>
        <a:lstStyle/>
        <a:p>
          <a:endParaRPr lang="en-GB"/>
        </a:p>
      </dgm:t>
    </dgm:pt>
    <dgm:pt modelId="{813F72E3-7C0D-47B8-9823-B447CF67C968}">
      <dgm:prSet custT="1"/>
      <dgm:spPr>
        <a:solidFill>
          <a:srgbClr val="FFC000"/>
        </a:solidFill>
      </dgm:spPr>
      <dgm:t>
        <a:bodyPr/>
        <a:lstStyle/>
        <a:p>
          <a:r>
            <a:rPr lang="fr-FR" sz="1600" b="1" dirty="0" err="1">
              <a:solidFill>
                <a:srgbClr val="0F5494"/>
              </a:solidFill>
            </a:rPr>
            <a:t>Compatibili</a:t>
          </a:r>
          <a:r>
            <a:rPr lang="fr-FR" sz="1600" b="1" dirty="0">
              <a:solidFill>
                <a:srgbClr val="0F5494"/>
              </a:solidFill>
            </a:rPr>
            <a:t> con le </a:t>
          </a:r>
          <a:r>
            <a:rPr lang="fr-FR" sz="1600" b="1" dirty="0" err="1">
              <a:solidFill>
                <a:srgbClr val="0F5494"/>
              </a:solidFill>
            </a:rPr>
            <a:t>regole</a:t>
          </a:r>
          <a:r>
            <a:rPr lang="fr-FR" sz="1600" b="1" dirty="0">
              <a:solidFill>
                <a:srgbClr val="0F5494"/>
              </a:solidFill>
            </a:rPr>
            <a:t> </a:t>
          </a:r>
          <a:r>
            <a:rPr lang="fr-FR" sz="1600" b="1" dirty="0" err="1">
              <a:solidFill>
                <a:srgbClr val="0F5494"/>
              </a:solidFill>
            </a:rPr>
            <a:t>nazionali</a:t>
          </a:r>
          <a:endParaRPr lang="fr-FR" sz="1600" b="1" dirty="0">
            <a:solidFill>
              <a:srgbClr val="0F5494"/>
            </a:solidFill>
          </a:endParaRPr>
        </a:p>
      </dgm:t>
    </dgm:pt>
    <dgm:pt modelId="{A1D0CF83-8228-4940-A6B6-93A7F0357CA6}" type="parTrans" cxnId="{E231F9B3-B051-4C80-A497-F4EEF9134847}">
      <dgm:prSet/>
      <dgm:spPr>
        <a:solidFill>
          <a:srgbClr val="0F5494"/>
        </a:solidFill>
      </dgm:spPr>
      <dgm:t>
        <a:bodyPr/>
        <a:lstStyle/>
        <a:p>
          <a:endParaRPr lang="en-GB"/>
        </a:p>
      </dgm:t>
    </dgm:pt>
    <dgm:pt modelId="{F7841AE7-65BD-4ACF-A791-E1C05CBAB8EF}" type="sibTrans" cxnId="{E231F9B3-B051-4C80-A497-F4EEF9134847}">
      <dgm:prSet/>
      <dgm:spPr/>
      <dgm:t>
        <a:bodyPr/>
        <a:lstStyle/>
        <a:p>
          <a:endParaRPr lang="en-GB"/>
        </a:p>
      </dgm:t>
    </dgm:pt>
    <dgm:pt modelId="{5B799D2E-D9C9-43F1-B4E1-DC65B24417DB}">
      <dgm:prSet custT="1"/>
      <dgm:spPr>
        <a:solidFill>
          <a:srgbClr val="FFC000"/>
        </a:solidFill>
      </dgm:spPr>
      <dgm:t>
        <a:bodyPr/>
        <a:lstStyle/>
        <a:p>
          <a:r>
            <a:rPr lang="fr-BE" sz="1600" b="1" dirty="0" err="1">
              <a:solidFill>
                <a:srgbClr val="0F5494"/>
              </a:solidFill>
            </a:rPr>
            <a:t>Obbligatori</a:t>
          </a:r>
          <a:r>
            <a:rPr lang="fr-BE" sz="1600" b="1" dirty="0">
              <a:solidFill>
                <a:srgbClr val="0F5494"/>
              </a:solidFill>
            </a:rPr>
            <a:t> per </a:t>
          </a:r>
          <a:r>
            <a:rPr lang="fr-BE" sz="1600" b="1" dirty="0" err="1">
              <a:solidFill>
                <a:srgbClr val="0F5494"/>
              </a:solidFill>
            </a:rPr>
            <a:t>contributo</a:t>
          </a:r>
          <a:r>
            <a:rPr lang="fr-BE" sz="1600" b="1" dirty="0">
              <a:solidFill>
                <a:srgbClr val="0F5494"/>
              </a:solidFill>
            </a:rPr>
            <a:t> </a:t>
          </a:r>
          <a:r>
            <a:rPr lang="fr-BE" sz="1600" b="1" dirty="0" err="1">
              <a:solidFill>
                <a:srgbClr val="0F5494"/>
              </a:solidFill>
            </a:rPr>
            <a:t>pubblico</a:t>
          </a:r>
          <a:r>
            <a:rPr lang="fr-BE" sz="1600" b="1" dirty="0">
              <a:solidFill>
                <a:srgbClr val="0F5494"/>
              </a:solidFill>
            </a:rPr>
            <a:t> </a:t>
          </a:r>
        </a:p>
        <a:p>
          <a:r>
            <a:rPr lang="fr-BE" sz="1600" b="1" dirty="0">
              <a:solidFill>
                <a:srgbClr val="0F5494"/>
              </a:solidFill>
            </a:rPr>
            <a:t>&lt; 50 000 EUR (FSE)</a:t>
          </a:r>
        </a:p>
      </dgm:t>
    </dgm:pt>
    <dgm:pt modelId="{CFE15F3B-FC9A-431B-A76D-D05850573A03}" type="parTrans" cxnId="{73100711-23C3-4CB0-9644-DB65FC3D5377}">
      <dgm:prSet/>
      <dgm:spPr>
        <a:solidFill>
          <a:srgbClr val="0F5494"/>
        </a:solidFill>
      </dgm:spPr>
      <dgm:t>
        <a:bodyPr/>
        <a:lstStyle/>
        <a:p>
          <a:endParaRPr lang="fr-BE"/>
        </a:p>
      </dgm:t>
    </dgm:pt>
    <dgm:pt modelId="{7BB918BF-F9B5-4CB0-98EB-79578CF00FE8}" type="sibTrans" cxnId="{73100711-23C3-4CB0-9644-DB65FC3D5377}">
      <dgm:prSet/>
      <dgm:spPr/>
      <dgm:t>
        <a:bodyPr/>
        <a:lstStyle/>
        <a:p>
          <a:endParaRPr lang="fr-BE"/>
        </a:p>
      </dgm:t>
    </dgm:pt>
    <dgm:pt modelId="{C11A9861-815F-4396-BF8C-D1D64A9B651D}" type="pres">
      <dgm:prSet presAssocID="{0E853BE4-7AE6-43A9-996A-E9B806018912}" presName="cycle" presStyleCnt="0">
        <dgm:presLayoutVars>
          <dgm:chMax val="1"/>
          <dgm:dir/>
          <dgm:animLvl val="ctr"/>
          <dgm:resizeHandles val="exact"/>
        </dgm:presLayoutVars>
      </dgm:prSet>
      <dgm:spPr/>
      <dgm:t>
        <a:bodyPr/>
        <a:lstStyle/>
        <a:p>
          <a:endParaRPr lang="it-IT"/>
        </a:p>
      </dgm:t>
    </dgm:pt>
    <dgm:pt modelId="{CC5B49BA-55C3-4056-B437-91F0FB4E5740}" type="pres">
      <dgm:prSet presAssocID="{D5669A00-2608-4CFC-93E6-CFE9EAD5F6A3}" presName="centerShape" presStyleLbl="node0" presStyleIdx="0" presStyleCnt="1" custScaleY="63858"/>
      <dgm:spPr>
        <a:prstGeom prst="roundRect">
          <a:avLst/>
        </a:prstGeom>
      </dgm:spPr>
      <dgm:t>
        <a:bodyPr/>
        <a:lstStyle/>
        <a:p>
          <a:endParaRPr lang="it-IT"/>
        </a:p>
      </dgm:t>
    </dgm:pt>
    <dgm:pt modelId="{0CB5CC9D-2435-41A9-9600-269B577CADA0}" type="pres">
      <dgm:prSet presAssocID="{6F4523AC-0228-4248-9D27-054BB3810112}" presName="parTrans" presStyleLbl="bgSibTrans2D1" presStyleIdx="0" presStyleCnt="5"/>
      <dgm:spPr/>
      <dgm:t>
        <a:bodyPr/>
        <a:lstStyle/>
        <a:p>
          <a:endParaRPr lang="it-IT"/>
        </a:p>
      </dgm:t>
    </dgm:pt>
    <dgm:pt modelId="{764F292D-BA23-4F70-A48F-E087ADE73669}" type="pres">
      <dgm:prSet presAssocID="{E0A55C71-1974-4FEB-89FB-1F007A3BDB42}" presName="node" presStyleLbl="node1" presStyleIdx="0" presStyleCnt="5" custRadScaleRad="101938" custRadScaleInc="-6423">
        <dgm:presLayoutVars>
          <dgm:bulletEnabled val="1"/>
        </dgm:presLayoutVars>
      </dgm:prSet>
      <dgm:spPr/>
      <dgm:t>
        <a:bodyPr/>
        <a:lstStyle/>
        <a:p>
          <a:endParaRPr lang="it-IT"/>
        </a:p>
      </dgm:t>
    </dgm:pt>
    <dgm:pt modelId="{2155CC24-0324-40DB-818D-B0D41D40EF26}" type="pres">
      <dgm:prSet presAssocID="{CFE15F3B-FC9A-431B-A76D-D05850573A03}" presName="parTrans" presStyleLbl="bgSibTrans2D1" presStyleIdx="1" presStyleCnt="5" custScaleX="89596"/>
      <dgm:spPr/>
      <dgm:t>
        <a:bodyPr/>
        <a:lstStyle/>
        <a:p>
          <a:endParaRPr lang="it-IT"/>
        </a:p>
      </dgm:t>
    </dgm:pt>
    <dgm:pt modelId="{84EF7B33-579B-41E7-BACE-8BF570FB1B4C}" type="pres">
      <dgm:prSet presAssocID="{5B799D2E-D9C9-43F1-B4E1-DC65B24417DB}" presName="node" presStyleLbl="node1" presStyleIdx="1" presStyleCnt="5">
        <dgm:presLayoutVars>
          <dgm:bulletEnabled val="1"/>
        </dgm:presLayoutVars>
      </dgm:prSet>
      <dgm:spPr/>
      <dgm:t>
        <a:bodyPr/>
        <a:lstStyle/>
        <a:p>
          <a:endParaRPr lang="it-IT"/>
        </a:p>
      </dgm:t>
    </dgm:pt>
    <dgm:pt modelId="{4E15A439-6395-4F18-B322-E195E7B1F0D9}" type="pres">
      <dgm:prSet presAssocID="{A1D0CF83-8228-4940-A6B6-93A7F0357CA6}" presName="parTrans" presStyleLbl="bgSibTrans2D1" presStyleIdx="2" presStyleCnt="5"/>
      <dgm:spPr/>
      <dgm:t>
        <a:bodyPr/>
        <a:lstStyle/>
        <a:p>
          <a:endParaRPr lang="it-IT"/>
        </a:p>
      </dgm:t>
    </dgm:pt>
    <dgm:pt modelId="{9F006955-C649-4EF5-B87F-715D2BD1A357}" type="pres">
      <dgm:prSet presAssocID="{813F72E3-7C0D-47B8-9823-B447CF67C968}" presName="node" presStyleLbl="node1" presStyleIdx="2" presStyleCnt="5">
        <dgm:presLayoutVars>
          <dgm:bulletEnabled val="1"/>
        </dgm:presLayoutVars>
      </dgm:prSet>
      <dgm:spPr/>
      <dgm:t>
        <a:bodyPr/>
        <a:lstStyle/>
        <a:p>
          <a:endParaRPr lang="it-IT"/>
        </a:p>
      </dgm:t>
    </dgm:pt>
    <dgm:pt modelId="{9648C8A7-2D17-416C-A95C-9B9B933F25F2}" type="pres">
      <dgm:prSet presAssocID="{41E40883-E248-48B1-B644-234D07B0C441}" presName="parTrans" presStyleLbl="bgSibTrans2D1" presStyleIdx="3" presStyleCnt="5" custScaleX="90419"/>
      <dgm:spPr/>
      <dgm:t>
        <a:bodyPr/>
        <a:lstStyle/>
        <a:p>
          <a:endParaRPr lang="it-IT"/>
        </a:p>
      </dgm:t>
    </dgm:pt>
    <dgm:pt modelId="{A854907C-4009-46F0-8A8B-4748A2CB983D}" type="pres">
      <dgm:prSet presAssocID="{4FF0CB78-C1D6-4C18-A530-1F3943A6CBCB}" presName="node" presStyleLbl="node1" presStyleIdx="3" presStyleCnt="5">
        <dgm:presLayoutVars>
          <dgm:bulletEnabled val="1"/>
        </dgm:presLayoutVars>
      </dgm:prSet>
      <dgm:spPr/>
      <dgm:t>
        <a:bodyPr/>
        <a:lstStyle/>
        <a:p>
          <a:endParaRPr lang="it-IT"/>
        </a:p>
      </dgm:t>
    </dgm:pt>
    <dgm:pt modelId="{D47E8064-0944-47BB-A0B1-5E36937E5F56}" type="pres">
      <dgm:prSet presAssocID="{A7FDAAAE-2F63-415B-B59B-A7F00D24412D}" presName="parTrans" presStyleLbl="bgSibTrans2D1" presStyleIdx="4" presStyleCnt="5"/>
      <dgm:spPr/>
      <dgm:t>
        <a:bodyPr/>
        <a:lstStyle/>
        <a:p>
          <a:endParaRPr lang="it-IT"/>
        </a:p>
      </dgm:t>
    </dgm:pt>
    <dgm:pt modelId="{52B632F0-05D3-404B-BB18-127BD57939EF}" type="pres">
      <dgm:prSet presAssocID="{20CDCCE4-65EA-4541-A135-4C7D51C9D875}" presName="node" presStyleLbl="node1" presStyleIdx="4" presStyleCnt="5" custScaleX="106980">
        <dgm:presLayoutVars>
          <dgm:bulletEnabled val="1"/>
        </dgm:presLayoutVars>
      </dgm:prSet>
      <dgm:spPr/>
      <dgm:t>
        <a:bodyPr/>
        <a:lstStyle/>
        <a:p>
          <a:endParaRPr lang="it-IT"/>
        </a:p>
      </dgm:t>
    </dgm:pt>
  </dgm:ptLst>
  <dgm:cxnLst>
    <dgm:cxn modelId="{E231F9B3-B051-4C80-A497-F4EEF9134847}" srcId="{D5669A00-2608-4CFC-93E6-CFE9EAD5F6A3}" destId="{813F72E3-7C0D-47B8-9823-B447CF67C968}" srcOrd="2" destOrd="0" parTransId="{A1D0CF83-8228-4940-A6B6-93A7F0357CA6}" sibTransId="{F7841AE7-65BD-4ACF-A791-E1C05CBAB8EF}"/>
    <dgm:cxn modelId="{FE2738BB-A018-41FB-8845-B49E12D500FD}" srcId="{0E853BE4-7AE6-43A9-996A-E9B806018912}" destId="{8ABCCDF7-7939-4528-8FD8-C980FC9B5B59}" srcOrd="3" destOrd="0" parTransId="{517CA53F-BACF-4C67-995F-8BA8F8B0BA4F}" sibTransId="{001457E3-8026-4263-B452-FB1A1EA1FA74}"/>
    <dgm:cxn modelId="{28885AB1-14B7-4F0B-8A84-8E4EE12DCE4D}" type="presOf" srcId="{D5669A00-2608-4CFC-93E6-CFE9EAD5F6A3}" destId="{CC5B49BA-55C3-4056-B437-91F0FB4E5740}" srcOrd="0" destOrd="0" presId="urn:microsoft.com/office/officeart/2005/8/layout/radial4"/>
    <dgm:cxn modelId="{C0AFA388-157E-4317-8A90-C2CE36B1BF9F}" type="presOf" srcId="{6F4523AC-0228-4248-9D27-054BB3810112}" destId="{0CB5CC9D-2435-41A9-9600-269B577CADA0}" srcOrd="0" destOrd="0" presId="urn:microsoft.com/office/officeart/2005/8/layout/radial4"/>
    <dgm:cxn modelId="{73100711-23C3-4CB0-9644-DB65FC3D5377}" srcId="{D5669A00-2608-4CFC-93E6-CFE9EAD5F6A3}" destId="{5B799D2E-D9C9-43F1-B4E1-DC65B24417DB}" srcOrd="1" destOrd="0" parTransId="{CFE15F3B-FC9A-431B-A76D-D05850573A03}" sibTransId="{7BB918BF-F9B5-4CB0-98EB-79578CF00FE8}"/>
    <dgm:cxn modelId="{03F178D4-40C8-44FF-B820-64E17E2BA649}" type="presOf" srcId="{5B799D2E-D9C9-43F1-B4E1-DC65B24417DB}" destId="{84EF7B33-579B-41E7-BACE-8BF570FB1B4C}" srcOrd="0" destOrd="0" presId="urn:microsoft.com/office/officeart/2005/8/layout/radial4"/>
    <dgm:cxn modelId="{168EF211-435E-42DE-AAC7-3F5D7193C5A4}" type="presOf" srcId="{A1D0CF83-8228-4940-A6B6-93A7F0357CA6}" destId="{4E15A439-6395-4F18-B322-E195E7B1F0D9}" srcOrd="0" destOrd="0" presId="urn:microsoft.com/office/officeart/2005/8/layout/radial4"/>
    <dgm:cxn modelId="{9CC8EF7B-3A5D-4272-966D-FBCDC1510E64}" type="presOf" srcId="{0E853BE4-7AE6-43A9-996A-E9B806018912}" destId="{C11A9861-815F-4396-BF8C-D1D64A9B651D}" srcOrd="0" destOrd="0" presId="urn:microsoft.com/office/officeart/2005/8/layout/radial4"/>
    <dgm:cxn modelId="{A4E14E71-721B-46C2-98BB-4E8F1C63A78C}" type="presOf" srcId="{20CDCCE4-65EA-4541-A135-4C7D51C9D875}" destId="{52B632F0-05D3-404B-BB18-127BD57939EF}" srcOrd="0" destOrd="0" presId="urn:microsoft.com/office/officeart/2005/8/layout/radial4"/>
    <dgm:cxn modelId="{AACE0055-5823-4BAF-A635-8230554047CA}" type="presOf" srcId="{A7FDAAAE-2F63-415B-B59B-A7F00D24412D}" destId="{D47E8064-0944-47BB-A0B1-5E36937E5F56}" srcOrd="0" destOrd="0" presId="urn:microsoft.com/office/officeart/2005/8/layout/radial4"/>
    <dgm:cxn modelId="{31E8247A-BA9B-4904-9B13-C2BE2C607386}" srcId="{0E853BE4-7AE6-43A9-996A-E9B806018912}" destId="{57384387-B106-43C1-A0C3-00CA7F4688F5}" srcOrd="1" destOrd="0" parTransId="{83F21290-0203-4D93-8CE5-53017E625AC9}" sibTransId="{349D2CA8-4F54-46EE-9756-C5C8D2DB157F}"/>
    <dgm:cxn modelId="{26164B88-2EFB-448D-8812-A6DD9D81C181}" srcId="{0E853BE4-7AE6-43A9-996A-E9B806018912}" destId="{D5669A00-2608-4CFC-93E6-CFE9EAD5F6A3}" srcOrd="0" destOrd="0" parTransId="{64CEF17B-0D46-425A-B567-90130F12522A}" sibTransId="{421AD85D-3D8F-4B37-AAAA-C9F172DE061D}"/>
    <dgm:cxn modelId="{CAA201E4-BE56-44B7-830E-32C4F9EBDF9D}" srcId="{0E853BE4-7AE6-43A9-996A-E9B806018912}" destId="{7F051FC7-35D9-489E-9760-DC79BA9BE204}" srcOrd="2" destOrd="0" parTransId="{5282919B-8D46-4DC6-B361-945A7AAE6A87}" sibTransId="{B60FF235-474D-474B-AA5A-B4AC49AEBF44}"/>
    <dgm:cxn modelId="{08E774E1-EAF0-47FF-ABFD-3DFF0437D75D}" type="presOf" srcId="{E0A55C71-1974-4FEB-89FB-1F007A3BDB42}" destId="{764F292D-BA23-4F70-A48F-E087ADE73669}" srcOrd="0" destOrd="0" presId="urn:microsoft.com/office/officeart/2005/8/layout/radial4"/>
    <dgm:cxn modelId="{6295A3A6-DD7A-4055-ADAC-7BDD1FBDDAB3}" type="presOf" srcId="{4FF0CB78-C1D6-4C18-A530-1F3943A6CBCB}" destId="{A854907C-4009-46F0-8A8B-4748A2CB983D}" srcOrd="0" destOrd="0" presId="urn:microsoft.com/office/officeart/2005/8/layout/radial4"/>
    <dgm:cxn modelId="{872FAD1E-EA92-47F8-960F-0CEC51286784}" srcId="{D5669A00-2608-4CFC-93E6-CFE9EAD5F6A3}" destId="{4FF0CB78-C1D6-4C18-A530-1F3943A6CBCB}" srcOrd="3" destOrd="0" parTransId="{41E40883-E248-48B1-B644-234D07B0C441}" sibTransId="{E52AD99E-5C83-41D2-B701-7C51C6C272B0}"/>
    <dgm:cxn modelId="{299A0AF4-6F4A-47B0-A782-A61A94F2C2A5}" type="presOf" srcId="{CFE15F3B-FC9A-431B-A76D-D05850573A03}" destId="{2155CC24-0324-40DB-818D-B0D41D40EF26}" srcOrd="0" destOrd="0" presId="urn:microsoft.com/office/officeart/2005/8/layout/radial4"/>
    <dgm:cxn modelId="{B254EDE3-4246-46EF-887F-79073F05FC52}" type="presOf" srcId="{41E40883-E248-48B1-B644-234D07B0C441}" destId="{9648C8A7-2D17-416C-A95C-9B9B933F25F2}" srcOrd="0" destOrd="0" presId="urn:microsoft.com/office/officeart/2005/8/layout/radial4"/>
    <dgm:cxn modelId="{F412A006-1F58-429C-AA70-AB158115AA91}" srcId="{D5669A00-2608-4CFC-93E6-CFE9EAD5F6A3}" destId="{20CDCCE4-65EA-4541-A135-4C7D51C9D875}" srcOrd="4" destOrd="0" parTransId="{A7FDAAAE-2F63-415B-B59B-A7F00D24412D}" sibTransId="{C77E9D9E-DCB9-4AAE-BDBD-F35A826818A3}"/>
    <dgm:cxn modelId="{98AFD3A3-A593-4AA6-8307-438BA39B52CD}" srcId="{D5669A00-2608-4CFC-93E6-CFE9EAD5F6A3}" destId="{E0A55C71-1974-4FEB-89FB-1F007A3BDB42}" srcOrd="0" destOrd="0" parTransId="{6F4523AC-0228-4248-9D27-054BB3810112}" sibTransId="{F029AC09-8223-4682-B7A6-670C9285682E}"/>
    <dgm:cxn modelId="{D315A906-6D1F-47C6-837B-BAFF8B9DA684}" type="presOf" srcId="{813F72E3-7C0D-47B8-9823-B447CF67C968}" destId="{9F006955-C649-4EF5-B87F-715D2BD1A357}" srcOrd="0" destOrd="0" presId="urn:microsoft.com/office/officeart/2005/8/layout/radial4"/>
    <dgm:cxn modelId="{BF40B3BB-5183-40F1-A864-9C22F774515E}" type="presParOf" srcId="{C11A9861-815F-4396-BF8C-D1D64A9B651D}" destId="{CC5B49BA-55C3-4056-B437-91F0FB4E5740}" srcOrd="0" destOrd="0" presId="urn:microsoft.com/office/officeart/2005/8/layout/radial4"/>
    <dgm:cxn modelId="{CFB9CD56-5FAA-49A6-A2A0-FE8272644850}" type="presParOf" srcId="{C11A9861-815F-4396-BF8C-D1D64A9B651D}" destId="{0CB5CC9D-2435-41A9-9600-269B577CADA0}" srcOrd="1" destOrd="0" presId="urn:microsoft.com/office/officeart/2005/8/layout/radial4"/>
    <dgm:cxn modelId="{BB61B23D-EFC2-4715-8796-9DD95E01DEE5}" type="presParOf" srcId="{C11A9861-815F-4396-BF8C-D1D64A9B651D}" destId="{764F292D-BA23-4F70-A48F-E087ADE73669}" srcOrd="2" destOrd="0" presId="urn:microsoft.com/office/officeart/2005/8/layout/radial4"/>
    <dgm:cxn modelId="{76F22C7F-B065-43A6-A29E-8155A1DDB9AB}" type="presParOf" srcId="{C11A9861-815F-4396-BF8C-D1D64A9B651D}" destId="{2155CC24-0324-40DB-818D-B0D41D40EF26}" srcOrd="3" destOrd="0" presId="urn:microsoft.com/office/officeart/2005/8/layout/radial4"/>
    <dgm:cxn modelId="{9F73538B-B5AE-4775-930A-1429335D71F1}" type="presParOf" srcId="{C11A9861-815F-4396-BF8C-D1D64A9B651D}" destId="{84EF7B33-579B-41E7-BACE-8BF570FB1B4C}" srcOrd="4" destOrd="0" presId="urn:microsoft.com/office/officeart/2005/8/layout/radial4"/>
    <dgm:cxn modelId="{41D5E7E0-0C3C-4461-97E4-1AB775DF31D2}" type="presParOf" srcId="{C11A9861-815F-4396-BF8C-D1D64A9B651D}" destId="{4E15A439-6395-4F18-B322-E195E7B1F0D9}" srcOrd="5" destOrd="0" presId="urn:microsoft.com/office/officeart/2005/8/layout/radial4"/>
    <dgm:cxn modelId="{093B09CC-A6FD-4C37-B6FB-E7480ED0FC37}" type="presParOf" srcId="{C11A9861-815F-4396-BF8C-D1D64A9B651D}" destId="{9F006955-C649-4EF5-B87F-715D2BD1A357}" srcOrd="6" destOrd="0" presId="urn:microsoft.com/office/officeart/2005/8/layout/radial4"/>
    <dgm:cxn modelId="{1507FA4B-7C59-4865-B7FA-C44452B7FC2F}" type="presParOf" srcId="{C11A9861-815F-4396-BF8C-D1D64A9B651D}" destId="{9648C8A7-2D17-416C-A95C-9B9B933F25F2}" srcOrd="7" destOrd="0" presId="urn:microsoft.com/office/officeart/2005/8/layout/radial4"/>
    <dgm:cxn modelId="{5438821E-E6E7-4376-B1AD-C2675C802114}" type="presParOf" srcId="{C11A9861-815F-4396-BF8C-D1D64A9B651D}" destId="{A854907C-4009-46F0-8A8B-4748A2CB983D}" srcOrd="8" destOrd="0" presId="urn:microsoft.com/office/officeart/2005/8/layout/radial4"/>
    <dgm:cxn modelId="{1FF8FE59-0FEE-4F93-8FDD-558BCDAD1BAD}" type="presParOf" srcId="{C11A9861-815F-4396-BF8C-D1D64A9B651D}" destId="{D47E8064-0944-47BB-A0B1-5E36937E5F56}" srcOrd="9" destOrd="0" presId="urn:microsoft.com/office/officeart/2005/8/layout/radial4"/>
    <dgm:cxn modelId="{345ADC95-3B9D-443F-94B9-3AEB2C154D6A}" type="presParOf" srcId="{C11A9861-815F-4396-BF8C-D1D64A9B651D}" destId="{52B632F0-05D3-404B-BB18-127BD57939EF}" srcOrd="10"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1C6DD23-ECA0-4D93-86D7-44ECA87E5839}" type="doc">
      <dgm:prSet loTypeId="urn:microsoft.com/office/officeart/2005/8/layout/arrow2" loCatId="process" qsTypeId="urn:microsoft.com/office/officeart/2005/8/quickstyle/simple1" qsCatId="simple" csTypeId="urn:microsoft.com/office/officeart/2005/8/colors/accent1_2" csCatId="accent1" phldr="1"/>
      <dgm:spPr/>
    </dgm:pt>
    <dgm:pt modelId="{ACFB999E-A45F-4431-8F94-FBC03E6AB19E}">
      <dgm:prSet phldrT="[Text]" custT="1"/>
      <dgm:spPr/>
      <dgm:t>
        <a:bodyPr/>
        <a:lstStyle/>
        <a:p>
          <a:r>
            <a:rPr lang="fr-FR" sz="1400" b="1" dirty="0" err="1"/>
            <a:t>Carico</a:t>
          </a:r>
          <a:r>
            <a:rPr lang="fr-FR" sz="1400" b="1" dirty="0"/>
            <a:t> </a:t>
          </a:r>
          <a:r>
            <a:rPr lang="fr-FR" sz="1400" b="1" dirty="0" err="1"/>
            <a:t>amministrativo</a:t>
          </a:r>
          <a:endParaRPr lang="fr-FR" sz="1400" b="1" dirty="0"/>
        </a:p>
      </dgm:t>
    </dgm:pt>
    <dgm:pt modelId="{8BDA1D13-4EAE-47BD-9B67-17CD05509D0D}" type="parTrans" cxnId="{37F55FC7-B004-4904-9ECC-C88FC76FD5DE}">
      <dgm:prSet/>
      <dgm:spPr/>
      <dgm:t>
        <a:bodyPr/>
        <a:lstStyle/>
        <a:p>
          <a:endParaRPr lang="en-GB"/>
        </a:p>
      </dgm:t>
    </dgm:pt>
    <dgm:pt modelId="{40E4BABF-16E7-4796-AD82-FEFC70C04CB2}" type="sibTrans" cxnId="{37F55FC7-B004-4904-9ECC-C88FC76FD5DE}">
      <dgm:prSet/>
      <dgm:spPr/>
      <dgm:t>
        <a:bodyPr/>
        <a:lstStyle/>
        <a:p>
          <a:endParaRPr lang="en-GB"/>
        </a:p>
      </dgm:t>
    </dgm:pt>
    <dgm:pt modelId="{0A57A4C1-CDC2-4BBD-8416-EB37F5C61A0F}">
      <dgm:prSet phldrT="[Text]" custT="1"/>
      <dgm:spPr/>
      <dgm:t>
        <a:bodyPr/>
        <a:lstStyle/>
        <a:p>
          <a:r>
            <a:rPr lang="fr-FR" sz="1400" b="1" dirty="0"/>
            <a:t>Tasso di </a:t>
          </a:r>
          <a:r>
            <a:rPr lang="fr-FR" sz="1400" b="1" dirty="0" err="1"/>
            <a:t>errore</a:t>
          </a:r>
          <a:endParaRPr lang="fr-FR" sz="1400" b="1" dirty="0"/>
        </a:p>
      </dgm:t>
    </dgm:pt>
    <dgm:pt modelId="{0925AEED-8952-4F97-B0DD-BB3E3769C7EB}" type="parTrans" cxnId="{CB567D87-E181-4AE6-87B7-6D46288EA43E}">
      <dgm:prSet/>
      <dgm:spPr/>
      <dgm:t>
        <a:bodyPr/>
        <a:lstStyle/>
        <a:p>
          <a:endParaRPr lang="en-GB"/>
        </a:p>
      </dgm:t>
    </dgm:pt>
    <dgm:pt modelId="{DA79F57A-CA90-42E0-AD8B-8036DB1D6B4C}" type="sibTrans" cxnId="{CB567D87-E181-4AE6-87B7-6D46288EA43E}">
      <dgm:prSet/>
      <dgm:spPr/>
      <dgm:t>
        <a:bodyPr/>
        <a:lstStyle/>
        <a:p>
          <a:endParaRPr lang="en-GB"/>
        </a:p>
      </dgm:t>
    </dgm:pt>
    <dgm:pt modelId="{F84FFBB8-0269-4DAA-AA0A-2CA566A9DA7E}">
      <dgm:prSet phldrT="[Text]" custT="1"/>
      <dgm:spPr/>
      <dgm:t>
        <a:bodyPr/>
        <a:lstStyle/>
        <a:p>
          <a:r>
            <a:rPr lang="fr-FR" sz="1400" b="1" dirty="0" err="1"/>
            <a:t>Realizzazioni</a:t>
          </a:r>
          <a:r>
            <a:rPr lang="fr-FR" sz="1400" b="1" dirty="0"/>
            <a:t> e </a:t>
          </a:r>
          <a:r>
            <a:rPr lang="fr-FR" sz="1400" b="1" dirty="0" err="1"/>
            <a:t>risultati</a:t>
          </a:r>
          <a:endParaRPr lang="fr-FR" sz="1400" b="1" dirty="0"/>
        </a:p>
      </dgm:t>
    </dgm:pt>
    <dgm:pt modelId="{BAC7B980-23F5-4782-A42B-551E24D221D3}" type="parTrans" cxnId="{C0E49DC6-DB99-40B7-B9D4-1E90FE556714}">
      <dgm:prSet/>
      <dgm:spPr/>
      <dgm:t>
        <a:bodyPr/>
        <a:lstStyle/>
        <a:p>
          <a:endParaRPr lang="en-GB"/>
        </a:p>
      </dgm:t>
    </dgm:pt>
    <dgm:pt modelId="{51DC760F-B35C-4B24-AFE5-4D08CD6C7730}" type="sibTrans" cxnId="{C0E49DC6-DB99-40B7-B9D4-1E90FE556714}">
      <dgm:prSet/>
      <dgm:spPr/>
      <dgm:t>
        <a:bodyPr/>
        <a:lstStyle/>
        <a:p>
          <a:endParaRPr lang="en-GB"/>
        </a:p>
      </dgm:t>
    </dgm:pt>
    <dgm:pt modelId="{FC4C3D43-9DDD-40DD-8567-FF5685F6F902}" type="pres">
      <dgm:prSet presAssocID="{91C6DD23-ECA0-4D93-86D7-44ECA87E5839}" presName="arrowDiagram" presStyleCnt="0">
        <dgm:presLayoutVars>
          <dgm:chMax val="5"/>
          <dgm:dir/>
          <dgm:resizeHandles val="exact"/>
        </dgm:presLayoutVars>
      </dgm:prSet>
      <dgm:spPr/>
    </dgm:pt>
    <dgm:pt modelId="{DC7EF402-A1B1-4ADC-A7F0-A23AC58C2B6B}" type="pres">
      <dgm:prSet presAssocID="{91C6DD23-ECA0-4D93-86D7-44ECA87E5839}" presName="arrow" presStyleLbl="bgShp" presStyleIdx="0" presStyleCnt="1"/>
      <dgm:spPr>
        <a:solidFill>
          <a:srgbClr val="FFC000"/>
        </a:solidFill>
      </dgm:spPr>
    </dgm:pt>
    <dgm:pt modelId="{0B09DD0D-55A9-4972-92A3-F166F37B433A}" type="pres">
      <dgm:prSet presAssocID="{91C6DD23-ECA0-4D93-86D7-44ECA87E5839}" presName="arrowDiagram3" presStyleCnt="0"/>
      <dgm:spPr/>
    </dgm:pt>
    <dgm:pt modelId="{9B7816DA-007E-419C-88E0-3F08FCFD3DE4}" type="pres">
      <dgm:prSet presAssocID="{ACFB999E-A45F-4431-8F94-FBC03E6AB19E}" presName="bullet3a" presStyleLbl="node1" presStyleIdx="0" presStyleCnt="3" custScaleX="238654" custScaleY="265186"/>
      <dgm:spPr>
        <a:prstGeom prst="mathMinus">
          <a:avLst/>
        </a:prstGeom>
        <a:solidFill>
          <a:srgbClr val="0F5494"/>
        </a:solidFill>
        <a:ln>
          <a:noFill/>
        </a:ln>
      </dgm:spPr>
    </dgm:pt>
    <dgm:pt modelId="{A79C1704-B47F-4661-97F8-422053F7A14D}" type="pres">
      <dgm:prSet presAssocID="{ACFB999E-A45F-4431-8F94-FBC03E6AB19E}" presName="textBox3a" presStyleLbl="revTx" presStyleIdx="0" presStyleCnt="3" custScaleX="200527" custScaleY="52933" custLinFactNeighborX="58340" custLinFactNeighborY="-32507">
        <dgm:presLayoutVars>
          <dgm:bulletEnabled val="1"/>
        </dgm:presLayoutVars>
      </dgm:prSet>
      <dgm:spPr/>
      <dgm:t>
        <a:bodyPr/>
        <a:lstStyle/>
        <a:p>
          <a:endParaRPr lang="it-IT"/>
        </a:p>
      </dgm:t>
    </dgm:pt>
    <dgm:pt modelId="{1B4AFF06-A08A-4C68-A24A-473F60DC1C3E}" type="pres">
      <dgm:prSet presAssocID="{0A57A4C1-CDC2-4BBD-8416-EB37F5C61A0F}" presName="bullet3b" presStyleLbl="node1" presStyleIdx="1" presStyleCnt="3" custScaleX="187587" custScaleY="168453"/>
      <dgm:spPr>
        <a:prstGeom prst="mathMinus">
          <a:avLst/>
        </a:prstGeom>
        <a:solidFill>
          <a:srgbClr val="0F5494"/>
        </a:solidFill>
        <a:ln>
          <a:noFill/>
        </a:ln>
      </dgm:spPr>
    </dgm:pt>
    <dgm:pt modelId="{80196730-5A17-4AE8-A80D-B5FDF45D1A8D}" type="pres">
      <dgm:prSet presAssocID="{0A57A4C1-CDC2-4BBD-8416-EB37F5C61A0F}" presName="textBox3b" presStyleLbl="revTx" presStyleIdx="1" presStyleCnt="3" custScaleX="126529" custScaleY="18129" custLinFactNeighborX="21088" custLinFactNeighborY="-45136">
        <dgm:presLayoutVars>
          <dgm:bulletEnabled val="1"/>
        </dgm:presLayoutVars>
      </dgm:prSet>
      <dgm:spPr/>
      <dgm:t>
        <a:bodyPr/>
        <a:lstStyle/>
        <a:p>
          <a:endParaRPr lang="it-IT"/>
        </a:p>
      </dgm:t>
    </dgm:pt>
    <dgm:pt modelId="{FCF2F53C-446F-47B2-9CFB-9F91BF70EFED}" type="pres">
      <dgm:prSet presAssocID="{F84FFBB8-0269-4DAA-AA0A-2CA566A9DA7E}" presName="bullet3c" presStyleLbl="node1" presStyleIdx="2" presStyleCnt="3" custScaleX="154152" custScaleY="142876"/>
      <dgm:spPr>
        <a:prstGeom prst="mathPlus">
          <a:avLst/>
        </a:prstGeom>
        <a:solidFill>
          <a:srgbClr val="0F5494"/>
        </a:solidFill>
        <a:ln>
          <a:noFill/>
        </a:ln>
      </dgm:spPr>
    </dgm:pt>
    <dgm:pt modelId="{3848FD36-8D34-4031-BC1F-D55AAD39E73E}" type="pres">
      <dgm:prSet presAssocID="{F84FFBB8-0269-4DAA-AA0A-2CA566A9DA7E}" presName="textBox3c" presStyleLbl="revTx" presStyleIdx="2" presStyleCnt="3" custScaleX="201000" custScaleY="23892" custLinFactNeighborX="55745" custLinFactNeighborY="-42079">
        <dgm:presLayoutVars>
          <dgm:bulletEnabled val="1"/>
        </dgm:presLayoutVars>
      </dgm:prSet>
      <dgm:spPr/>
      <dgm:t>
        <a:bodyPr/>
        <a:lstStyle/>
        <a:p>
          <a:endParaRPr lang="it-IT"/>
        </a:p>
      </dgm:t>
    </dgm:pt>
  </dgm:ptLst>
  <dgm:cxnLst>
    <dgm:cxn modelId="{690794B0-0C59-46C0-A1C2-99E14F3A8938}" type="presOf" srcId="{ACFB999E-A45F-4431-8F94-FBC03E6AB19E}" destId="{A79C1704-B47F-4661-97F8-422053F7A14D}" srcOrd="0" destOrd="0" presId="urn:microsoft.com/office/officeart/2005/8/layout/arrow2"/>
    <dgm:cxn modelId="{CB567D87-E181-4AE6-87B7-6D46288EA43E}" srcId="{91C6DD23-ECA0-4D93-86D7-44ECA87E5839}" destId="{0A57A4C1-CDC2-4BBD-8416-EB37F5C61A0F}" srcOrd="1" destOrd="0" parTransId="{0925AEED-8952-4F97-B0DD-BB3E3769C7EB}" sibTransId="{DA79F57A-CA90-42E0-AD8B-8036DB1D6B4C}"/>
    <dgm:cxn modelId="{7E8D95C4-40DE-4764-AC36-BDBA0449DDF1}" type="presOf" srcId="{F84FFBB8-0269-4DAA-AA0A-2CA566A9DA7E}" destId="{3848FD36-8D34-4031-BC1F-D55AAD39E73E}" srcOrd="0" destOrd="0" presId="urn:microsoft.com/office/officeart/2005/8/layout/arrow2"/>
    <dgm:cxn modelId="{C5675ECE-3B2F-4690-BBC9-AB1B74812BE7}" type="presOf" srcId="{0A57A4C1-CDC2-4BBD-8416-EB37F5C61A0F}" destId="{80196730-5A17-4AE8-A80D-B5FDF45D1A8D}" srcOrd="0" destOrd="0" presId="urn:microsoft.com/office/officeart/2005/8/layout/arrow2"/>
    <dgm:cxn modelId="{37F55FC7-B004-4904-9ECC-C88FC76FD5DE}" srcId="{91C6DD23-ECA0-4D93-86D7-44ECA87E5839}" destId="{ACFB999E-A45F-4431-8F94-FBC03E6AB19E}" srcOrd="0" destOrd="0" parTransId="{8BDA1D13-4EAE-47BD-9B67-17CD05509D0D}" sibTransId="{40E4BABF-16E7-4796-AD82-FEFC70C04CB2}"/>
    <dgm:cxn modelId="{C0E49DC6-DB99-40B7-B9D4-1E90FE556714}" srcId="{91C6DD23-ECA0-4D93-86D7-44ECA87E5839}" destId="{F84FFBB8-0269-4DAA-AA0A-2CA566A9DA7E}" srcOrd="2" destOrd="0" parTransId="{BAC7B980-23F5-4782-A42B-551E24D221D3}" sibTransId="{51DC760F-B35C-4B24-AFE5-4D08CD6C7730}"/>
    <dgm:cxn modelId="{34FF56AB-D0A8-48A2-9BB8-3D4287EFB847}" type="presOf" srcId="{91C6DD23-ECA0-4D93-86D7-44ECA87E5839}" destId="{FC4C3D43-9DDD-40DD-8567-FF5685F6F902}" srcOrd="0" destOrd="0" presId="urn:microsoft.com/office/officeart/2005/8/layout/arrow2"/>
    <dgm:cxn modelId="{F09CB3B2-FA19-48B0-A8DE-4606CFB95743}" type="presParOf" srcId="{FC4C3D43-9DDD-40DD-8567-FF5685F6F902}" destId="{DC7EF402-A1B1-4ADC-A7F0-A23AC58C2B6B}" srcOrd="0" destOrd="0" presId="urn:microsoft.com/office/officeart/2005/8/layout/arrow2"/>
    <dgm:cxn modelId="{ADC317D5-0817-448F-8155-5FC9F4F7DCF8}" type="presParOf" srcId="{FC4C3D43-9DDD-40DD-8567-FF5685F6F902}" destId="{0B09DD0D-55A9-4972-92A3-F166F37B433A}" srcOrd="1" destOrd="0" presId="urn:microsoft.com/office/officeart/2005/8/layout/arrow2"/>
    <dgm:cxn modelId="{D6CB1048-B3F7-4CC1-9B47-B7A88DABE437}" type="presParOf" srcId="{0B09DD0D-55A9-4972-92A3-F166F37B433A}" destId="{9B7816DA-007E-419C-88E0-3F08FCFD3DE4}" srcOrd="0" destOrd="0" presId="urn:microsoft.com/office/officeart/2005/8/layout/arrow2"/>
    <dgm:cxn modelId="{1C773071-F319-46F1-B80C-EF9600066E29}" type="presParOf" srcId="{0B09DD0D-55A9-4972-92A3-F166F37B433A}" destId="{A79C1704-B47F-4661-97F8-422053F7A14D}" srcOrd="1" destOrd="0" presId="urn:microsoft.com/office/officeart/2005/8/layout/arrow2"/>
    <dgm:cxn modelId="{654DA08D-825E-4BEF-B73D-B022DC5A5C7B}" type="presParOf" srcId="{0B09DD0D-55A9-4972-92A3-F166F37B433A}" destId="{1B4AFF06-A08A-4C68-A24A-473F60DC1C3E}" srcOrd="2" destOrd="0" presId="urn:microsoft.com/office/officeart/2005/8/layout/arrow2"/>
    <dgm:cxn modelId="{7DDF3CD2-B4AA-4D7D-8F9C-97C81E619A3F}" type="presParOf" srcId="{0B09DD0D-55A9-4972-92A3-F166F37B433A}" destId="{80196730-5A17-4AE8-A80D-B5FDF45D1A8D}" srcOrd="3" destOrd="0" presId="urn:microsoft.com/office/officeart/2005/8/layout/arrow2"/>
    <dgm:cxn modelId="{6F5D52A2-F83A-42B4-A8BE-6B85C7F24358}" type="presParOf" srcId="{0B09DD0D-55A9-4972-92A3-F166F37B433A}" destId="{FCF2F53C-446F-47B2-9CFB-9F91BF70EFED}" srcOrd="4" destOrd="0" presId="urn:microsoft.com/office/officeart/2005/8/layout/arrow2"/>
    <dgm:cxn modelId="{4506127F-D695-4F48-9CB0-4C52F32F1888}" type="presParOf" srcId="{0B09DD0D-55A9-4972-92A3-F166F37B433A}" destId="{3848FD36-8D34-4031-BC1F-D55AAD39E73E}" srcOrd="5"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9687D3B-97B4-4EC4-8950-C3AF0FA0671C}"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GB"/>
        </a:p>
      </dgm:t>
    </dgm:pt>
    <dgm:pt modelId="{E87FCBAD-8682-4260-9480-5121B8AAC8A5}">
      <dgm:prSet phldrT="[Text]" custT="1"/>
      <dgm:spPr>
        <a:solidFill>
          <a:srgbClr val="0F5494"/>
        </a:solidFill>
      </dgm:spPr>
      <dgm:t>
        <a:bodyPr/>
        <a:lstStyle/>
        <a:p>
          <a:r>
            <a:rPr lang="fr-FR" sz="1600" b="1" dirty="0">
              <a:solidFill>
                <a:srgbClr val="FFD624"/>
              </a:solidFill>
            </a:rPr>
            <a:t>Sulla base di un </a:t>
          </a:r>
          <a:r>
            <a:rPr lang="fr-FR" sz="1600" b="1" dirty="0" err="1">
              <a:solidFill>
                <a:srgbClr val="FFD624"/>
              </a:solidFill>
            </a:rPr>
            <a:t>metodo</a:t>
          </a:r>
          <a:r>
            <a:rPr lang="fr-FR" sz="1600" b="1" dirty="0">
              <a:solidFill>
                <a:srgbClr val="FFD624"/>
              </a:solidFill>
            </a:rPr>
            <a:t> di </a:t>
          </a:r>
          <a:r>
            <a:rPr lang="fr-FR" sz="1600" b="1" dirty="0" err="1">
              <a:solidFill>
                <a:srgbClr val="FFD624"/>
              </a:solidFill>
            </a:rPr>
            <a:t>calcolo</a:t>
          </a:r>
          <a:r>
            <a:rPr lang="fr-FR" sz="1600" b="1" dirty="0">
              <a:solidFill>
                <a:srgbClr val="FFD624"/>
              </a:solidFill>
            </a:rPr>
            <a:t>  </a:t>
          </a:r>
          <a:r>
            <a:rPr lang="fr-FR" sz="1600" b="1" dirty="0" err="1">
              <a:solidFill>
                <a:srgbClr val="FFD624"/>
              </a:solidFill>
            </a:rPr>
            <a:t>giusto</a:t>
          </a:r>
          <a:r>
            <a:rPr lang="fr-FR" sz="1600" b="1" dirty="0">
              <a:solidFill>
                <a:srgbClr val="FFD624"/>
              </a:solidFill>
            </a:rPr>
            <a:t>, </a:t>
          </a:r>
          <a:r>
            <a:rPr lang="fr-FR" sz="1600" b="1" dirty="0" err="1">
              <a:solidFill>
                <a:srgbClr val="FFD624"/>
              </a:solidFill>
            </a:rPr>
            <a:t>equo</a:t>
          </a:r>
          <a:r>
            <a:rPr lang="fr-FR" sz="1600" b="1" dirty="0">
              <a:solidFill>
                <a:srgbClr val="FFD624"/>
              </a:solidFill>
            </a:rPr>
            <a:t> e </a:t>
          </a:r>
          <a:r>
            <a:rPr lang="fr-FR" sz="1600" b="1" dirty="0" err="1">
              <a:solidFill>
                <a:srgbClr val="FFD624"/>
              </a:solidFill>
            </a:rPr>
            <a:t>verificabile</a:t>
          </a:r>
          <a:endParaRPr lang="fr-FR" sz="1600" b="1" dirty="0">
            <a:solidFill>
              <a:srgbClr val="FFD624"/>
            </a:solidFill>
          </a:endParaRPr>
        </a:p>
      </dgm:t>
    </dgm:pt>
    <dgm:pt modelId="{65D34600-C7DD-45C1-860B-B0BD96B399D6}" type="parTrans" cxnId="{7E689FD7-8952-4E96-983A-022B020FD518}">
      <dgm:prSet/>
      <dgm:spPr/>
      <dgm:t>
        <a:bodyPr/>
        <a:lstStyle/>
        <a:p>
          <a:endParaRPr lang="en-GB"/>
        </a:p>
      </dgm:t>
    </dgm:pt>
    <dgm:pt modelId="{C7B9FA0F-2449-49E3-BB12-C0595EDB2D6F}" type="sibTrans" cxnId="{7E689FD7-8952-4E96-983A-022B020FD518}">
      <dgm:prSet/>
      <dgm:spPr/>
      <dgm:t>
        <a:bodyPr/>
        <a:lstStyle/>
        <a:p>
          <a:endParaRPr lang="en-GB"/>
        </a:p>
      </dgm:t>
    </dgm:pt>
    <dgm:pt modelId="{576C3D66-41D7-4D32-AD09-4499D851CDA3}">
      <dgm:prSet phldrT="[Text]" custT="1"/>
      <dgm:spPr>
        <a:solidFill>
          <a:srgbClr val="0F5494"/>
        </a:solidFill>
      </dgm:spPr>
      <dgm:t>
        <a:bodyPr/>
        <a:lstStyle/>
        <a:p>
          <a:pPr algn="l"/>
          <a:r>
            <a:rPr lang="fr-FR" sz="1600" b="1" dirty="0">
              <a:solidFill>
                <a:srgbClr val="FFD624"/>
              </a:solidFill>
            </a:rPr>
            <a:t>Sulla base dei </a:t>
          </a:r>
          <a:r>
            <a:rPr lang="fr-FR" sz="1600" b="1" dirty="0" err="1">
              <a:solidFill>
                <a:srgbClr val="FFD624"/>
              </a:solidFill>
            </a:rPr>
            <a:t>sistemi</a:t>
          </a:r>
          <a:r>
            <a:rPr lang="fr-FR" sz="1600" b="1" dirty="0">
              <a:solidFill>
                <a:srgbClr val="FFD624"/>
              </a:solidFill>
            </a:rPr>
            <a:t> </a:t>
          </a:r>
          <a:r>
            <a:rPr lang="fr-FR" sz="1600" b="1" dirty="0" err="1">
              <a:solidFill>
                <a:srgbClr val="FFD624"/>
              </a:solidFill>
            </a:rPr>
            <a:t>dell'UE</a:t>
          </a:r>
          <a:r>
            <a:rPr lang="fr-FR" sz="1600" b="1" dirty="0">
              <a:solidFill>
                <a:srgbClr val="FFD624"/>
              </a:solidFill>
            </a:rPr>
            <a:t> </a:t>
          </a:r>
          <a:r>
            <a:rPr lang="fr-FR" sz="1600" b="1" dirty="0" err="1">
              <a:solidFill>
                <a:srgbClr val="FFD624"/>
              </a:solidFill>
            </a:rPr>
            <a:t>esistenti</a:t>
          </a:r>
          <a:r>
            <a:rPr lang="fr-FR" sz="1600" b="1" dirty="0">
              <a:solidFill>
                <a:srgbClr val="FFD624"/>
              </a:solidFill>
            </a:rPr>
            <a:t> </a:t>
          </a:r>
          <a:r>
            <a:rPr lang="fr-FR" sz="1600" dirty="0">
              <a:solidFill>
                <a:srgbClr val="FFD624"/>
              </a:solidFill>
            </a:rPr>
            <a:t>per </a:t>
          </a:r>
          <a:r>
            <a:rPr lang="fr-FR" sz="1600" dirty="0" err="1">
              <a:solidFill>
                <a:srgbClr val="FFD624"/>
              </a:solidFill>
            </a:rPr>
            <a:t>lo</a:t>
          </a:r>
          <a:r>
            <a:rPr lang="fr-FR" sz="1600" dirty="0">
              <a:solidFill>
                <a:srgbClr val="FFD624"/>
              </a:solidFill>
            </a:rPr>
            <a:t> </a:t>
          </a:r>
          <a:r>
            <a:rPr lang="fr-FR" sz="1600" dirty="0" err="1">
              <a:solidFill>
                <a:srgbClr val="FFD624"/>
              </a:solidFill>
            </a:rPr>
            <a:t>stesso</a:t>
          </a:r>
          <a:r>
            <a:rPr lang="fr-FR" sz="1600" dirty="0">
              <a:solidFill>
                <a:srgbClr val="FFD624"/>
              </a:solidFill>
            </a:rPr>
            <a:t> </a:t>
          </a:r>
          <a:r>
            <a:rPr lang="fr-FR" sz="1600" dirty="0" err="1">
              <a:solidFill>
                <a:srgbClr val="FFD624"/>
              </a:solidFill>
            </a:rPr>
            <a:t>tipo</a:t>
          </a:r>
          <a:r>
            <a:rPr lang="fr-FR" sz="1600" dirty="0">
              <a:solidFill>
                <a:srgbClr val="FFD624"/>
              </a:solidFill>
            </a:rPr>
            <a:t> di </a:t>
          </a:r>
          <a:r>
            <a:rPr lang="fr-FR" sz="1600" dirty="0" err="1">
              <a:solidFill>
                <a:srgbClr val="FFD624"/>
              </a:solidFill>
            </a:rPr>
            <a:t>operazioni</a:t>
          </a:r>
          <a:r>
            <a:rPr lang="fr-FR" sz="1600" dirty="0">
              <a:solidFill>
                <a:srgbClr val="FFD624"/>
              </a:solidFill>
            </a:rPr>
            <a:t> e </a:t>
          </a:r>
          <a:r>
            <a:rPr lang="fr-FR" sz="1600" dirty="0" err="1">
              <a:solidFill>
                <a:srgbClr val="FFD624"/>
              </a:solidFill>
            </a:rPr>
            <a:t>beneficiari</a:t>
          </a:r>
          <a:endParaRPr lang="fr-FR" sz="1600" dirty="0">
            <a:solidFill>
              <a:srgbClr val="FFD624"/>
            </a:solidFill>
          </a:endParaRPr>
        </a:p>
      </dgm:t>
    </dgm:pt>
    <dgm:pt modelId="{60B3C589-55A6-4740-B4DE-848B1912E752}" type="parTrans" cxnId="{42820B81-2E44-4D9F-8B33-890FED70919B}">
      <dgm:prSet/>
      <dgm:spPr/>
      <dgm:t>
        <a:bodyPr/>
        <a:lstStyle/>
        <a:p>
          <a:endParaRPr lang="en-GB"/>
        </a:p>
      </dgm:t>
    </dgm:pt>
    <dgm:pt modelId="{CFBA1841-293E-4452-9779-8912279E2D40}" type="sibTrans" cxnId="{42820B81-2E44-4D9F-8B33-890FED70919B}">
      <dgm:prSet/>
      <dgm:spPr/>
      <dgm:t>
        <a:bodyPr/>
        <a:lstStyle/>
        <a:p>
          <a:endParaRPr lang="en-GB"/>
        </a:p>
      </dgm:t>
    </dgm:pt>
    <dgm:pt modelId="{33CD5145-E57E-4D8A-8854-B53EB518AC57}">
      <dgm:prSet phldrT="[Text]" custT="1"/>
      <dgm:spPr>
        <a:solidFill>
          <a:srgbClr val="0F5494"/>
        </a:solidFill>
      </dgm:spPr>
      <dgm:t>
        <a:bodyPr/>
        <a:lstStyle/>
        <a:p>
          <a:pPr algn="l"/>
          <a:r>
            <a:rPr lang="fr-FR" sz="1600" b="1" dirty="0">
              <a:solidFill>
                <a:srgbClr val="FFD624"/>
              </a:solidFill>
            </a:rPr>
            <a:t>Sulla base di un </a:t>
          </a:r>
          <a:r>
            <a:rPr lang="fr-FR" sz="1600" b="1" dirty="0" err="1">
              <a:solidFill>
                <a:srgbClr val="FFD624"/>
              </a:solidFill>
            </a:rPr>
            <a:t>sistema</a:t>
          </a:r>
          <a:r>
            <a:rPr lang="fr-FR" sz="1600" b="1" dirty="0">
              <a:solidFill>
                <a:srgbClr val="FFD624"/>
              </a:solidFill>
            </a:rPr>
            <a:t> </a:t>
          </a:r>
          <a:r>
            <a:rPr lang="fr-FR" sz="1600" b="1" dirty="0" err="1">
              <a:solidFill>
                <a:srgbClr val="FFD624"/>
              </a:solidFill>
            </a:rPr>
            <a:t>applicabile</a:t>
          </a:r>
          <a:r>
            <a:rPr lang="fr-FR" sz="1600" b="1" dirty="0">
              <a:solidFill>
                <a:srgbClr val="FFD624"/>
              </a:solidFill>
            </a:rPr>
            <a:t> </a:t>
          </a:r>
          <a:r>
            <a:rPr lang="fr-FR" sz="1600" b="1" dirty="0" err="1">
              <a:solidFill>
                <a:srgbClr val="FFD624"/>
              </a:solidFill>
            </a:rPr>
            <a:t>alle</a:t>
          </a:r>
          <a:r>
            <a:rPr lang="fr-FR" sz="1600" b="1" dirty="0">
              <a:solidFill>
                <a:srgbClr val="FFD624"/>
              </a:solidFill>
            </a:rPr>
            <a:t> </a:t>
          </a:r>
          <a:r>
            <a:rPr lang="fr-FR" sz="1600" b="1" dirty="0" err="1">
              <a:solidFill>
                <a:srgbClr val="FFD624"/>
              </a:solidFill>
            </a:rPr>
            <a:t>sovvenzioni</a:t>
          </a:r>
          <a:r>
            <a:rPr lang="fr-FR" sz="1600" b="1" dirty="0">
              <a:solidFill>
                <a:srgbClr val="FFD624"/>
              </a:solidFill>
            </a:rPr>
            <a:t> 100% SM </a:t>
          </a:r>
          <a:r>
            <a:rPr lang="fr-FR" sz="1600" dirty="0">
              <a:solidFill>
                <a:srgbClr val="FFD624"/>
              </a:solidFill>
            </a:rPr>
            <a:t>per </a:t>
          </a:r>
          <a:r>
            <a:rPr lang="fr-FR" sz="1600" dirty="0" err="1">
              <a:solidFill>
                <a:srgbClr val="FFD624"/>
              </a:solidFill>
            </a:rPr>
            <a:t>lo</a:t>
          </a:r>
          <a:r>
            <a:rPr lang="fr-FR" sz="1600" dirty="0">
              <a:solidFill>
                <a:srgbClr val="FFD624"/>
              </a:solidFill>
            </a:rPr>
            <a:t> </a:t>
          </a:r>
          <a:r>
            <a:rPr lang="fr-FR" sz="1600" dirty="0" err="1">
              <a:solidFill>
                <a:srgbClr val="FFD624"/>
              </a:solidFill>
            </a:rPr>
            <a:t>stesso</a:t>
          </a:r>
          <a:r>
            <a:rPr lang="fr-FR" sz="1600" dirty="0">
              <a:solidFill>
                <a:srgbClr val="FFD624"/>
              </a:solidFill>
            </a:rPr>
            <a:t> </a:t>
          </a:r>
          <a:r>
            <a:rPr lang="fr-FR" sz="1600" dirty="0" err="1">
              <a:solidFill>
                <a:srgbClr val="FFD624"/>
              </a:solidFill>
            </a:rPr>
            <a:t>tipo</a:t>
          </a:r>
          <a:r>
            <a:rPr lang="fr-FR" sz="1600" dirty="0">
              <a:solidFill>
                <a:srgbClr val="FFD624"/>
              </a:solidFill>
            </a:rPr>
            <a:t> di </a:t>
          </a:r>
          <a:r>
            <a:rPr lang="fr-FR" sz="1600" dirty="0" err="1">
              <a:solidFill>
                <a:srgbClr val="FFD624"/>
              </a:solidFill>
            </a:rPr>
            <a:t>operazioni</a:t>
          </a:r>
          <a:r>
            <a:rPr lang="fr-FR" sz="1600" dirty="0">
              <a:solidFill>
                <a:srgbClr val="FFD624"/>
              </a:solidFill>
            </a:rPr>
            <a:t> e </a:t>
          </a:r>
          <a:r>
            <a:rPr lang="fr-FR" sz="1600" dirty="0" err="1">
              <a:solidFill>
                <a:srgbClr val="FFD624"/>
              </a:solidFill>
            </a:rPr>
            <a:t>beneficiari</a:t>
          </a:r>
          <a:endParaRPr lang="fr-FR" sz="1600" dirty="0">
            <a:solidFill>
              <a:srgbClr val="FFD624"/>
            </a:solidFill>
          </a:endParaRPr>
        </a:p>
      </dgm:t>
    </dgm:pt>
    <dgm:pt modelId="{3264D1C3-3F5A-49E9-A3E5-C50FCADC2120}" type="parTrans" cxnId="{45F9BFC1-6F77-4A34-8E11-3101752C4F50}">
      <dgm:prSet/>
      <dgm:spPr/>
      <dgm:t>
        <a:bodyPr/>
        <a:lstStyle/>
        <a:p>
          <a:endParaRPr lang="en-GB"/>
        </a:p>
      </dgm:t>
    </dgm:pt>
    <dgm:pt modelId="{D8B436E5-E26A-4F1C-AAF8-7F0881E7D08C}" type="sibTrans" cxnId="{45F9BFC1-6F77-4A34-8E11-3101752C4F50}">
      <dgm:prSet/>
      <dgm:spPr/>
      <dgm:t>
        <a:bodyPr/>
        <a:lstStyle/>
        <a:p>
          <a:endParaRPr lang="en-GB"/>
        </a:p>
      </dgm:t>
    </dgm:pt>
    <dgm:pt modelId="{DBA76A9A-D3C0-4599-9888-6C164B69AFA8}">
      <dgm:prSet custT="1"/>
      <dgm:spPr>
        <a:solidFill>
          <a:srgbClr val="0F5494"/>
        </a:solidFill>
      </dgm:spPr>
      <dgm:t>
        <a:bodyPr/>
        <a:lstStyle/>
        <a:p>
          <a:pPr algn="l"/>
          <a:r>
            <a:rPr lang="fr-FR" sz="1600" b="1" dirty="0">
              <a:solidFill>
                <a:srgbClr val="FFD624"/>
              </a:solidFill>
            </a:rPr>
            <a:t>Sulla base dei </a:t>
          </a:r>
          <a:r>
            <a:rPr lang="fr-FR" sz="1600" b="1" dirty="0" err="1">
              <a:solidFill>
                <a:srgbClr val="FFD624"/>
              </a:solidFill>
            </a:rPr>
            <a:t>tassi</a:t>
          </a:r>
          <a:r>
            <a:rPr lang="fr-FR" sz="1600" b="1" dirty="0">
              <a:solidFill>
                <a:srgbClr val="FFD624"/>
              </a:solidFill>
            </a:rPr>
            <a:t> e dei </a:t>
          </a:r>
          <a:r>
            <a:rPr lang="fr-FR" sz="1600" b="1" dirty="0" err="1">
              <a:solidFill>
                <a:srgbClr val="FFD624"/>
              </a:solidFill>
            </a:rPr>
            <a:t>metodi</a:t>
          </a:r>
          <a:r>
            <a:rPr lang="fr-FR" sz="1600" b="1" dirty="0">
              <a:solidFill>
                <a:srgbClr val="FFD624"/>
              </a:solidFill>
            </a:rPr>
            <a:t> </a:t>
          </a:r>
          <a:r>
            <a:rPr lang="fr-FR" sz="1600" b="1" dirty="0" err="1">
              <a:solidFill>
                <a:srgbClr val="FFD624"/>
              </a:solidFill>
            </a:rPr>
            <a:t>sanciti</a:t>
          </a:r>
          <a:r>
            <a:rPr lang="fr-FR" sz="1600" b="1" dirty="0">
              <a:solidFill>
                <a:srgbClr val="FFD624"/>
              </a:solidFill>
            </a:rPr>
            <a:t> </a:t>
          </a:r>
          <a:r>
            <a:rPr lang="fr-FR" sz="1600" b="1" dirty="0" err="1">
              <a:solidFill>
                <a:srgbClr val="FFD624"/>
              </a:solidFill>
            </a:rPr>
            <a:t>nei</a:t>
          </a:r>
          <a:r>
            <a:rPr lang="fr-FR" sz="1600" b="1" dirty="0">
              <a:solidFill>
                <a:srgbClr val="FFD624"/>
              </a:solidFill>
            </a:rPr>
            <a:t> </a:t>
          </a:r>
          <a:r>
            <a:rPr lang="fr-FR" sz="1600" b="1" dirty="0" err="1">
              <a:solidFill>
                <a:srgbClr val="FFD624"/>
              </a:solidFill>
            </a:rPr>
            <a:t>regolamenti</a:t>
          </a:r>
          <a:endParaRPr lang="fr-FR" sz="1600" b="1" dirty="0">
            <a:solidFill>
              <a:srgbClr val="FFD624"/>
            </a:solidFill>
          </a:endParaRPr>
        </a:p>
      </dgm:t>
    </dgm:pt>
    <dgm:pt modelId="{E1E29A16-7BA0-4DD2-8056-62455B43C2B6}" type="parTrans" cxnId="{D8829517-C37C-4ABB-A8EC-85735E02ECE5}">
      <dgm:prSet/>
      <dgm:spPr/>
      <dgm:t>
        <a:bodyPr/>
        <a:lstStyle/>
        <a:p>
          <a:endParaRPr lang="en-GB"/>
        </a:p>
      </dgm:t>
    </dgm:pt>
    <dgm:pt modelId="{058FAD22-608F-4093-85EF-0EDEEB551BD7}" type="sibTrans" cxnId="{D8829517-C37C-4ABB-A8EC-85735E02ECE5}">
      <dgm:prSet/>
      <dgm:spPr/>
      <dgm:t>
        <a:bodyPr/>
        <a:lstStyle/>
        <a:p>
          <a:endParaRPr lang="en-GB"/>
        </a:p>
      </dgm:t>
    </dgm:pt>
    <dgm:pt modelId="{891E6E46-112D-4412-8686-CB89AB63DE1C}">
      <dgm:prSet custT="1"/>
      <dgm:spPr>
        <a:solidFill>
          <a:srgbClr val="FFD624"/>
        </a:solidFill>
      </dgm:spPr>
      <dgm:t>
        <a:bodyPr/>
        <a:lstStyle/>
        <a:p>
          <a:r>
            <a:rPr lang="fr-FR" sz="1600" b="1" dirty="0">
              <a:solidFill>
                <a:srgbClr val="0F5494"/>
              </a:solidFill>
            </a:rPr>
            <a:t>Sulla base di un </a:t>
          </a:r>
          <a:r>
            <a:rPr lang="fr-FR" sz="1600" b="1" dirty="0" err="1">
              <a:solidFill>
                <a:srgbClr val="0F5494"/>
              </a:solidFill>
            </a:rPr>
            <a:t>progetto</a:t>
          </a:r>
          <a:r>
            <a:rPr lang="fr-FR" sz="1600" b="1" dirty="0">
              <a:solidFill>
                <a:srgbClr val="0F5494"/>
              </a:solidFill>
            </a:rPr>
            <a:t> di </a:t>
          </a:r>
          <a:r>
            <a:rPr lang="fr-FR" sz="1600" b="1" dirty="0" err="1">
              <a:solidFill>
                <a:srgbClr val="0F5494"/>
              </a:solidFill>
            </a:rPr>
            <a:t>bilancio</a:t>
          </a:r>
          <a:r>
            <a:rPr lang="fr-FR" sz="1600" b="1" dirty="0">
              <a:solidFill>
                <a:srgbClr val="0F5494"/>
              </a:solidFill>
            </a:rPr>
            <a:t> </a:t>
          </a:r>
          <a:r>
            <a:rPr lang="fr-FR" sz="1600" dirty="0">
              <a:solidFill>
                <a:srgbClr val="0F5494"/>
              </a:solidFill>
            </a:rPr>
            <a:t>(</a:t>
          </a:r>
          <a:r>
            <a:rPr lang="fr-FR" sz="1600" b="0" dirty="0">
              <a:solidFill>
                <a:srgbClr val="0F5494"/>
              </a:solidFill>
            </a:rPr>
            <a:t>FSE, &lt; EUR 100 000 di </a:t>
          </a:r>
          <a:r>
            <a:rPr lang="fr-FR" sz="1600" b="0" dirty="0" err="1">
              <a:solidFill>
                <a:srgbClr val="0F5494"/>
              </a:solidFill>
            </a:rPr>
            <a:t>contributo</a:t>
          </a:r>
          <a:r>
            <a:rPr lang="fr-FR" sz="1600" b="0" dirty="0">
              <a:solidFill>
                <a:srgbClr val="0F5494"/>
              </a:solidFill>
            </a:rPr>
            <a:t> </a:t>
          </a:r>
          <a:r>
            <a:rPr lang="fr-FR" sz="1600" b="0" dirty="0" err="1">
              <a:solidFill>
                <a:srgbClr val="0F5494"/>
              </a:solidFill>
            </a:rPr>
            <a:t>pubblico</a:t>
          </a:r>
          <a:r>
            <a:rPr lang="fr-FR" sz="1600" b="0" dirty="0">
              <a:solidFill>
                <a:srgbClr val="0F5494"/>
              </a:solidFill>
            </a:rPr>
            <a:t>)</a:t>
          </a:r>
          <a:endParaRPr lang="fr-FR" sz="1600" dirty="0">
            <a:solidFill>
              <a:srgbClr val="0F5494"/>
            </a:solidFill>
          </a:endParaRPr>
        </a:p>
      </dgm:t>
    </dgm:pt>
    <dgm:pt modelId="{35C9A296-65CB-45F5-931C-3BF918481A50}" type="parTrans" cxnId="{E6099051-A759-44B1-9054-FD7E3FDF3E7C}">
      <dgm:prSet/>
      <dgm:spPr/>
      <dgm:t>
        <a:bodyPr/>
        <a:lstStyle/>
        <a:p>
          <a:endParaRPr lang="en-GB"/>
        </a:p>
      </dgm:t>
    </dgm:pt>
    <dgm:pt modelId="{7CD8A7C6-E733-43BA-ADB1-6D3BEF76A523}" type="sibTrans" cxnId="{E6099051-A759-44B1-9054-FD7E3FDF3E7C}">
      <dgm:prSet/>
      <dgm:spPr/>
      <dgm:t>
        <a:bodyPr/>
        <a:lstStyle/>
        <a:p>
          <a:endParaRPr lang="en-GB"/>
        </a:p>
      </dgm:t>
    </dgm:pt>
    <dgm:pt modelId="{1ACE9C6C-1FE2-4296-9266-84FCA72E865B}" type="pres">
      <dgm:prSet presAssocID="{29687D3B-97B4-4EC4-8950-C3AF0FA0671C}" presName="Name0" presStyleCnt="0">
        <dgm:presLayoutVars>
          <dgm:chMax val="7"/>
          <dgm:chPref val="7"/>
          <dgm:dir/>
        </dgm:presLayoutVars>
      </dgm:prSet>
      <dgm:spPr/>
      <dgm:t>
        <a:bodyPr/>
        <a:lstStyle/>
        <a:p>
          <a:endParaRPr lang="it-IT"/>
        </a:p>
      </dgm:t>
    </dgm:pt>
    <dgm:pt modelId="{E04C7077-946A-495E-B023-AD3F669D82F8}" type="pres">
      <dgm:prSet presAssocID="{29687D3B-97B4-4EC4-8950-C3AF0FA0671C}" presName="Name1" presStyleCnt="0"/>
      <dgm:spPr/>
    </dgm:pt>
    <dgm:pt modelId="{43571EEF-3541-4597-91FB-E9A3000DE496}" type="pres">
      <dgm:prSet presAssocID="{29687D3B-97B4-4EC4-8950-C3AF0FA0671C}" presName="cycle" presStyleCnt="0"/>
      <dgm:spPr/>
    </dgm:pt>
    <dgm:pt modelId="{FC30F1DD-4EDB-46B5-82DA-D228DB80AA0E}" type="pres">
      <dgm:prSet presAssocID="{29687D3B-97B4-4EC4-8950-C3AF0FA0671C}" presName="srcNode" presStyleLbl="node1" presStyleIdx="0" presStyleCnt="5"/>
      <dgm:spPr/>
    </dgm:pt>
    <dgm:pt modelId="{6E029B1D-08AC-4D1F-A981-E9FF178CDCE7}" type="pres">
      <dgm:prSet presAssocID="{29687D3B-97B4-4EC4-8950-C3AF0FA0671C}" presName="conn" presStyleLbl="parChTrans1D2" presStyleIdx="0" presStyleCnt="1"/>
      <dgm:spPr/>
      <dgm:t>
        <a:bodyPr/>
        <a:lstStyle/>
        <a:p>
          <a:endParaRPr lang="it-IT"/>
        </a:p>
      </dgm:t>
    </dgm:pt>
    <dgm:pt modelId="{E0230A54-CD5C-4613-B39D-CBB9032D9B98}" type="pres">
      <dgm:prSet presAssocID="{29687D3B-97B4-4EC4-8950-C3AF0FA0671C}" presName="extraNode" presStyleLbl="node1" presStyleIdx="0" presStyleCnt="5"/>
      <dgm:spPr/>
    </dgm:pt>
    <dgm:pt modelId="{FC25E60D-FCE9-4ACB-9E7C-AE2C8E30BA63}" type="pres">
      <dgm:prSet presAssocID="{29687D3B-97B4-4EC4-8950-C3AF0FA0671C}" presName="dstNode" presStyleLbl="node1" presStyleIdx="0" presStyleCnt="5"/>
      <dgm:spPr/>
    </dgm:pt>
    <dgm:pt modelId="{0811D309-ABFB-458E-A670-D5640384AE9D}" type="pres">
      <dgm:prSet presAssocID="{E87FCBAD-8682-4260-9480-5121B8AAC8A5}" presName="text_1" presStyleLbl="node1" presStyleIdx="0" presStyleCnt="5">
        <dgm:presLayoutVars>
          <dgm:bulletEnabled val="1"/>
        </dgm:presLayoutVars>
      </dgm:prSet>
      <dgm:spPr/>
      <dgm:t>
        <a:bodyPr/>
        <a:lstStyle/>
        <a:p>
          <a:endParaRPr lang="it-IT"/>
        </a:p>
      </dgm:t>
    </dgm:pt>
    <dgm:pt modelId="{C29E1E2A-303E-4358-88DF-78C64D007AD9}" type="pres">
      <dgm:prSet presAssocID="{E87FCBAD-8682-4260-9480-5121B8AAC8A5}" presName="accent_1" presStyleCnt="0"/>
      <dgm:spPr/>
    </dgm:pt>
    <dgm:pt modelId="{9503C6F0-D654-42B6-BABB-F500868715BA}" type="pres">
      <dgm:prSet presAssocID="{E87FCBAD-8682-4260-9480-5121B8AAC8A5}" presName="accentRepeatNode" presStyleLbl="solidFgAcc1" presStyleIdx="0" presStyleCnt="5"/>
      <dgm:spPr/>
    </dgm:pt>
    <dgm:pt modelId="{2AE6EE25-9845-4335-BEB7-EBF99E0DFD3B}" type="pres">
      <dgm:prSet presAssocID="{576C3D66-41D7-4D32-AD09-4499D851CDA3}" presName="text_2" presStyleLbl="node1" presStyleIdx="1" presStyleCnt="5" custLinFactNeighborX="-46" custLinFactNeighborY="9798">
        <dgm:presLayoutVars>
          <dgm:bulletEnabled val="1"/>
        </dgm:presLayoutVars>
      </dgm:prSet>
      <dgm:spPr/>
      <dgm:t>
        <a:bodyPr/>
        <a:lstStyle/>
        <a:p>
          <a:endParaRPr lang="it-IT"/>
        </a:p>
      </dgm:t>
    </dgm:pt>
    <dgm:pt modelId="{7A31DDE6-5937-4C16-9B83-FEAAC435576E}" type="pres">
      <dgm:prSet presAssocID="{576C3D66-41D7-4D32-AD09-4499D851CDA3}" presName="accent_2" presStyleCnt="0"/>
      <dgm:spPr/>
    </dgm:pt>
    <dgm:pt modelId="{D7A15A01-6669-4070-BC59-6B08EB6DA449}" type="pres">
      <dgm:prSet presAssocID="{576C3D66-41D7-4D32-AD09-4499D851CDA3}" presName="accentRepeatNode" presStyleLbl="solidFgAcc1" presStyleIdx="1" presStyleCnt="5"/>
      <dgm:spPr>
        <a:prstGeom prst="mathPlus">
          <a:avLst/>
        </a:prstGeom>
        <a:solidFill>
          <a:schemeClr val="accent1"/>
        </a:solidFill>
      </dgm:spPr>
    </dgm:pt>
    <dgm:pt modelId="{57D3E620-7BEA-4755-BD4E-893D62FA8E93}" type="pres">
      <dgm:prSet presAssocID="{33CD5145-E57E-4D8A-8854-B53EB518AC57}" presName="text_3" presStyleLbl="node1" presStyleIdx="2" presStyleCnt="5">
        <dgm:presLayoutVars>
          <dgm:bulletEnabled val="1"/>
        </dgm:presLayoutVars>
      </dgm:prSet>
      <dgm:spPr/>
      <dgm:t>
        <a:bodyPr/>
        <a:lstStyle/>
        <a:p>
          <a:endParaRPr lang="it-IT"/>
        </a:p>
      </dgm:t>
    </dgm:pt>
    <dgm:pt modelId="{2B5D6A6F-D547-4F82-B0DB-51F39C5515D3}" type="pres">
      <dgm:prSet presAssocID="{33CD5145-E57E-4D8A-8854-B53EB518AC57}" presName="accent_3" presStyleCnt="0"/>
      <dgm:spPr/>
    </dgm:pt>
    <dgm:pt modelId="{3987DED8-D5FC-4100-B72C-D26269B413D8}" type="pres">
      <dgm:prSet presAssocID="{33CD5145-E57E-4D8A-8854-B53EB518AC57}" presName="accentRepeatNode" presStyleLbl="solidFgAcc1" presStyleIdx="2" presStyleCnt="5"/>
      <dgm:spPr>
        <a:prstGeom prst="mathPlus">
          <a:avLst/>
        </a:prstGeom>
        <a:solidFill>
          <a:schemeClr val="accent1"/>
        </a:solidFill>
      </dgm:spPr>
    </dgm:pt>
    <dgm:pt modelId="{DE1EFEAD-8C21-49AB-B61D-FB81C98D683B}" type="pres">
      <dgm:prSet presAssocID="{DBA76A9A-D3C0-4599-9888-6C164B69AFA8}" presName="text_4" presStyleLbl="node1" presStyleIdx="3" presStyleCnt="5">
        <dgm:presLayoutVars>
          <dgm:bulletEnabled val="1"/>
        </dgm:presLayoutVars>
      </dgm:prSet>
      <dgm:spPr/>
      <dgm:t>
        <a:bodyPr/>
        <a:lstStyle/>
        <a:p>
          <a:endParaRPr lang="it-IT"/>
        </a:p>
      </dgm:t>
    </dgm:pt>
    <dgm:pt modelId="{C8B32DF2-7C11-45FC-822E-BB7B64F0F80A}" type="pres">
      <dgm:prSet presAssocID="{DBA76A9A-D3C0-4599-9888-6C164B69AFA8}" presName="accent_4" presStyleCnt="0"/>
      <dgm:spPr/>
    </dgm:pt>
    <dgm:pt modelId="{F7F5A9BB-1C2F-4948-8CE3-E8270BECF1F0}" type="pres">
      <dgm:prSet presAssocID="{DBA76A9A-D3C0-4599-9888-6C164B69AFA8}" presName="accentRepeatNode" presStyleLbl="solidFgAcc1" presStyleIdx="3" presStyleCnt="5"/>
      <dgm:spPr>
        <a:prstGeom prst="mathPlus">
          <a:avLst/>
        </a:prstGeom>
        <a:solidFill>
          <a:schemeClr val="accent1"/>
        </a:solidFill>
      </dgm:spPr>
    </dgm:pt>
    <dgm:pt modelId="{DDE9F483-1BE1-4763-BBBB-D0F50EE06EF7}" type="pres">
      <dgm:prSet presAssocID="{891E6E46-112D-4412-8686-CB89AB63DE1C}" presName="text_5" presStyleLbl="node1" presStyleIdx="4" presStyleCnt="5">
        <dgm:presLayoutVars>
          <dgm:bulletEnabled val="1"/>
        </dgm:presLayoutVars>
      </dgm:prSet>
      <dgm:spPr/>
      <dgm:t>
        <a:bodyPr/>
        <a:lstStyle/>
        <a:p>
          <a:endParaRPr lang="it-IT"/>
        </a:p>
      </dgm:t>
    </dgm:pt>
    <dgm:pt modelId="{9334F0DC-2439-4E07-87E0-6E857A42E01F}" type="pres">
      <dgm:prSet presAssocID="{891E6E46-112D-4412-8686-CB89AB63DE1C}" presName="accent_5" presStyleCnt="0"/>
      <dgm:spPr/>
    </dgm:pt>
    <dgm:pt modelId="{1F48C3F1-DAE2-458C-948F-5B44A16915BA}" type="pres">
      <dgm:prSet presAssocID="{891E6E46-112D-4412-8686-CB89AB63DE1C}" presName="accentRepeatNode" presStyleLbl="solidFgAcc1" presStyleIdx="4" presStyleCnt="5"/>
      <dgm:spPr>
        <a:prstGeom prst="mathPlus">
          <a:avLst/>
        </a:prstGeom>
        <a:solidFill>
          <a:schemeClr val="accent1"/>
        </a:solidFill>
      </dgm:spPr>
    </dgm:pt>
  </dgm:ptLst>
  <dgm:cxnLst>
    <dgm:cxn modelId="{327B3DA1-592C-434B-B29D-FDEE79EB7A70}" type="presOf" srcId="{576C3D66-41D7-4D32-AD09-4499D851CDA3}" destId="{2AE6EE25-9845-4335-BEB7-EBF99E0DFD3B}" srcOrd="0" destOrd="0" presId="urn:microsoft.com/office/officeart/2008/layout/VerticalCurvedList"/>
    <dgm:cxn modelId="{E6099051-A759-44B1-9054-FD7E3FDF3E7C}" srcId="{29687D3B-97B4-4EC4-8950-C3AF0FA0671C}" destId="{891E6E46-112D-4412-8686-CB89AB63DE1C}" srcOrd="4" destOrd="0" parTransId="{35C9A296-65CB-45F5-931C-3BF918481A50}" sibTransId="{7CD8A7C6-E733-43BA-ADB1-6D3BEF76A523}"/>
    <dgm:cxn modelId="{B1CEAF89-7278-4791-9689-34E1078F52F4}" type="presOf" srcId="{C7B9FA0F-2449-49E3-BB12-C0595EDB2D6F}" destId="{6E029B1D-08AC-4D1F-A981-E9FF178CDCE7}" srcOrd="0" destOrd="0" presId="urn:microsoft.com/office/officeart/2008/layout/VerticalCurvedList"/>
    <dgm:cxn modelId="{42820B81-2E44-4D9F-8B33-890FED70919B}" srcId="{29687D3B-97B4-4EC4-8950-C3AF0FA0671C}" destId="{576C3D66-41D7-4D32-AD09-4499D851CDA3}" srcOrd="1" destOrd="0" parTransId="{60B3C589-55A6-4740-B4DE-848B1912E752}" sibTransId="{CFBA1841-293E-4452-9779-8912279E2D40}"/>
    <dgm:cxn modelId="{AC3839A8-E3BF-418E-9925-6EB4188CAECF}" type="presOf" srcId="{DBA76A9A-D3C0-4599-9888-6C164B69AFA8}" destId="{DE1EFEAD-8C21-49AB-B61D-FB81C98D683B}" srcOrd="0" destOrd="0" presId="urn:microsoft.com/office/officeart/2008/layout/VerticalCurvedList"/>
    <dgm:cxn modelId="{D8829517-C37C-4ABB-A8EC-85735E02ECE5}" srcId="{29687D3B-97B4-4EC4-8950-C3AF0FA0671C}" destId="{DBA76A9A-D3C0-4599-9888-6C164B69AFA8}" srcOrd="3" destOrd="0" parTransId="{E1E29A16-7BA0-4DD2-8056-62455B43C2B6}" sibTransId="{058FAD22-608F-4093-85EF-0EDEEB551BD7}"/>
    <dgm:cxn modelId="{BC3E25EB-0356-4ED8-AA6B-3DF0A92E073F}" type="presOf" srcId="{E87FCBAD-8682-4260-9480-5121B8AAC8A5}" destId="{0811D309-ABFB-458E-A670-D5640384AE9D}" srcOrd="0" destOrd="0" presId="urn:microsoft.com/office/officeart/2008/layout/VerticalCurvedList"/>
    <dgm:cxn modelId="{930951A4-2331-4369-99D8-05F107F5ED4C}" type="presOf" srcId="{29687D3B-97B4-4EC4-8950-C3AF0FA0671C}" destId="{1ACE9C6C-1FE2-4296-9266-84FCA72E865B}" srcOrd="0" destOrd="0" presId="urn:microsoft.com/office/officeart/2008/layout/VerticalCurvedList"/>
    <dgm:cxn modelId="{1C5C89A1-9ACB-452A-8BCE-16030FBAEF9E}" type="presOf" srcId="{33CD5145-E57E-4D8A-8854-B53EB518AC57}" destId="{57D3E620-7BEA-4755-BD4E-893D62FA8E93}" srcOrd="0" destOrd="0" presId="urn:microsoft.com/office/officeart/2008/layout/VerticalCurvedList"/>
    <dgm:cxn modelId="{7E689FD7-8952-4E96-983A-022B020FD518}" srcId="{29687D3B-97B4-4EC4-8950-C3AF0FA0671C}" destId="{E87FCBAD-8682-4260-9480-5121B8AAC8A5}" srcOrd="0" destOrd="0" parTransId="{65D34600-C7DD-45C1-860B-B0BD96B399D6}" sibTransId="{C7B9FA0F-2449-49E3-BB12-C0595EDB2D6F}"/>
    <dgm:cxn modelId="{E9A4BEF9-DEDC-49BD-8F46-6FCCCFA51B13}" type="presOf" srcId="{891E6E46-112D-4412-8686-CB89AB63DE1C}" destId="{DDE9F483-1BE1-4763-BBBB-D0F50EE06EF7}" srcOrd="0" destOrd="0" presId="urn:microsoft.com/office/officeart/2008/layout/VerticalCurvedList"/>
    <dgm:cxn modelId="{45F9BFC1-6F77-4A34-8E11-3101752C4F50}" srcId="{29687D3B-97B4-4EC4-8950-C3AF0FA0671C}" destId="{33CD5145-E57E-4D8A-8854-B53EB518AC57}" srcOrd="2" destOrd="0" parTransId="{3264D1C3-3F5A-49E9-A3E5-C50FCADC2120}" sibTransId="{D8B436E5-E26A-4F1C-AAF8-7F0881E7D08C}"/>
    <dgm:cxn modelId="{09CE17A0-AD23-4A8D-977F-3B2E7475B8F0}" type="presParOf" srcId="{1ACE9C6C-1FE2-4296-9266-84FCA72E865B}" destId="{E04C7077-946A-495E-B023-AD3F669D82F8}" srcOrd="0" destOrd="0" presId="urn:microsoft.com/office/officeart/2008/layout/VerticalCurvedList"/>
    <dgm:cxn modelId="{DD2487DA-5180-462C-89A0-4DDA788690D8}" type="presParOf" srcId="{E04C7077-946A-495E-B023-AD3F669D82F8}" destId="{43571EEF-3541-4597-91FB-E9A3000DE496}" srcOrd="0" destOrd="0" presId="urn:microsoft.com/office/officeart/2008/layout/VerticalCurvedList"/>
    <dgm:cxn modelId="{DDE64250-02FC-4E7C-A1F6-F08A571D8121}" type="presParOf" srcId="{43571EEF-3541-4597-91FB-E9A3000DE496}" destId="{FC30F1DD-4EDB-46B5-82DA-D228DB80AA0E}" srcOrd="0" destOrd="0" presId="urn:microsoft.com/office/officeart/2008/layout/VerticalCurvedList"/>
    <dgm:cxn modelId="{EAE88299-159C-4FF7-B32E-16C6CAA1DA49}" type="presParOf" srcId="{43571EEF-3541-4597-91FB-E9A3000DE496}" destId="{6E029B1D-08AC-4D1F-A981-E9FF178CDCE7}" srcOrd="1" destOrd="0" presId="urn:microsoft.com/office/officeart/2008/layout/VerticalCurvedList"/>
    <dgm:cxn modelId="{6F1C876A-4921-49D0-B393-F2BE21D73BDF}" type="presParOf" srcId="{43571EEF-3541-4597-91FB-E9A3000DE496}" destId="{E0230A54-CD5C-4613-B39D-CBB9032D9B98}" srcOrd="2" destOrd="0" presId="urn:microsoft.com/office/officeart/2008/layout/VerticalCurvedList"/>
    <dgm:cxn modelId="{75D23119-0265-46C2-B10F-40377F2602FB}" type="presParOf" srcId="{43571EEF-3541-4597-91FB-E9A3000DE496}" destId="{FC25E60D-FCE9-4ACB-9E7C-AE2C8E30BA63}" srcOrd="3" destOrd="0" presId="urn:microsoft.com/office/officeart/2008/layout/VerticalCurvedList"/>
    <dgm:cxn modelId="{521FB75C-068E-40FD-865A-E4098018C8B1}" type="presParOf" srcId="{E04C7077-946A-495E-B023-AD3F669D82F8}" destId="{0811D309-ABFB-458E-A670-D5640384AE9D}" srcOrd="1" destOrd="0" presId="urn:microsoft.com/office/officeart/2008/layout/VerticalCurvedList"/>
    <dgm:cxn modelId="{9203CDE9-21A4-4BDF-90B0-3D55AC2CF5A8}" type="presParOf" srcId="{E04C7077-946A-495E-B023-AD3F669D82F8}" destId="{C29E1E2A-303E-4358-88DF-78C64D007AD9}" srcOrd="2" destOrd="0" presId="urn:microsoft.com/office/officeart/2008/layout/VerticalCurvedList"/>
    <dgm:cxn modelId="{D19BFA98-74A9-4565-9C78-6AEC02CE37ED}" type="presParOf" srcId="{C29E1E2A-303E-4358-88DF-78C64D007AD9}" destId="{9503C6F0-D654-42B6-BABB-F500868715BA}" srcOrd="0" destOrd="0" presId="urn:microsoft.com/office/officeart/2008/layout/VerticalCurvedList"/>
    <dgm:cxn modelId="{F9FB0B1E-61BB-44CD-9C5F-40E0378FF133}" type="presParOf" srcId="{E04C7077-946A-495E-B023-AD3F669D82F8}" destId="{2AE6EE25-9845-4335-BEB7-EBF99E0DFD3B}" srcOrd="3" destOrd="0" presId="urn:microsoft.com/office/officeart/2008/layout/VerticalCurvedList"/>
    <dgm:cxn modelId="{450761D1-D4A3-40A9-87C4-13EAA0BE63CB}" type="presParOf" srcId="{E04C7077-946A-495E-B023-AD3F669D82F8}" destId="{7A31DDE6-5937-4C16-9B83-FEAAC435576E}" srcOrd="4" destOrd="0" presId="urn:microsoft.com/office/officeart/2008/layout/VerticalCurvedList"/>
    <dgm:cxn modelId="{F535A05C-CE3F-48D7-913B-8060A5508B02}" type="presParOf" srcId="{7A31DDE6-5937-4C16-9B83-FEAAC435576E}" destId="{D7A15A01-6669-4070-BC59-6B08EB6DA449}" srcOrd="0" destOrd="0" presId="urn:microsoft.com/office/officeart/2008/layout/VerticalCurvedList"/>
    <dgm:cxn modelId="{65163AAB-C54E-4A4F-AE63-C4D189564919}" type="presParOf" srcId="{E04C7077-946A-495E-B023-AD3F669D82F8}" destId="{57D3E620-7BEA-4755-BD4E-893D62FA8E93}" srcOrd="5" destOrd="0" presId="urn:microsoft.com/office/officeart/2008/layout/VerticalCurvedList"/>
    <dgm:cxn modelId="{9C10C083-CBD7-447A-946B-9CC3A5A9AE60}" type="presParOf" srcId="{E04C7077-946A-495E-B023-AD3F669D82F8}" destId="{2B5D6A6F-D547-4F82-B0DB-51F39C5515D3}" srcOrd="6" destOrd="0" presId="urn:microsoft.com/office/officeart/2008/layout/VerticalCurvedList"/>
    <dgm:cxn modelId="{1DEEE238-58D1-47EF-A70C-69D7BD3627B7}" type="presParOf" srcId="{2B5D6A6F-D547-4F82-B0DB-51F39C5515D3}" destId="{3987DED8-D5FC-4100-B72C-D26269B413D8}" srcOrd="0" destOrd="0" presId="urn:microsoft.com/office/officeart/2008/layout/VerticalCurvedList"/>
    <dgm:cxn modelId="{BED005FB-019C-42E7-8701-7F7A83BEACB1}" type="presParOf" srcId="{E04C7077-946A-495E-B023-AD3F669D82F8}" destId="{DE1EFEAD-8C21-49AB-B61D-FB81C98D683B}" srcOrd="7" destOrd="0" presId="urn:microsoft.com/office/officeart/2008/layout/VerticalCurvedList"/>
    <dgm:cxn modelId="{C5C92CC4-183C-417D-ADA5-D54B4BD8FF32}" type="presParOf" srcId="{E04C7077-946A-495E-B023-AD3F669D82F8}" destId="{C8B32DF2-7C11-45FC-822E-BB7B64F0F80A}" srcOrd="8" destOrd="0" presId="urn:microsoft.com/office/officeart/2008/layout/VerticalCurvedList"/>
    <dgm:cxn modelId="{B5F7C4E9-E15D-4025-936D-7174CFD7C3EB}" type="presParOf" srcId="{C8B32DF2-7C11-45FC-822E-BB7B64F0F80A}" destId="{F7F5A9BB-1C2F-4948-8CE3-E8270BECF1F0}" srcOrd="0" destOrd="0" presId="urn:microsoft.com/office/officeart/2008/layout/VerticalCurvedList"/>
    <dgm:cxn modelId="{1779402C-23C6-42CF-8BC7-FEB49E8CBFF4}" type="presParOf" srcId="{E04C7077-946A-495E-B023-AD3F669D82F8}" destId="{DDE9F483-1BE1-4763-BBBB-D0F50EE06EF7}" srcOrd="9" destOrd="0" presId="urn:microsoft.com/office/officeart/2008/layout/VerticalCurvedList"/>
    <dgm:cxn modelId="{5E98B5AD-AE9C-493C-8F9F-4732451DE0F5}" type="presParOf" srcId="{E04C7077-946A-495E-B023-AD3F669D82F8}" destId="{9334F0DC-2439-4E07-87E0-6E857A42E01F}" srcOrd="10" destOrd="0" presId="urn:microsoft.com/office/officeart/2008/layout/VerticalCurvedList"/>
    <dgm:cxn modelId="{8033D48E-EA1A-488F-8E48-F45DB44948CD}" type="presParOf" srcId="{9334F0DC-2439-4E07-87E0-6E857A42E01F}" destId="{1F48C3F1-DAE2-458C-948F-5B44A16915BA}"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983B686-B296-407C-AA7A-A5D36C1D48DC}"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fr-BE"/>
        </a:p>
      </dgm:t>
    </dgm:pt>
    <dgm:pt modelId="{F182B74D-5CEE-478A-BB70-46E3B1A8CF2B}">
      <dgm:prSet phldrT="[Text]"/>
      <dgm:spPr>
        <a:solidFill>
          <a:srgbClr val="FFD624"/>
        </a:solidFill>
      </dgm:spPr>
      <dgm:t>
        <a:bodyPr/>
        <a:lstStyle/>
        <a:p>
          <a:r>
            <a:rPr lang="fr-FR" b="1" dirty="0" err="1">
              <a:solidFill>
                <a:srgbClr val="0F5494"/>
              </a:solidFill>
            </a:rPr>
            <a:t>Stesso</a:t>
          </a:r>
          <a:r>
            <a:rPr lang="fr-FR" b="1" dirty="0">
              <a:solidFill>
                <a:srgbClr val="0F5494"/>
              </a:solidFill>
            </a:rPr>
            <a:t> </a:t>
          </a:r>
          <a:r>
            <a:rPr lang="fr-FR" b="1" dirty="0" err="1">
              <a:solidFill>
                <a:srgbClr val="0F5494"/>
              </a:solidFill>
            </a:rPr>
            <a:t>tipo</a:t>
          </a:r>
          <a:r>
            <a:rPr lang="fr-FR" b="1" dirty="0">
              <a:solidFill>
                <a:srgbClr val="0F5494"/>
              </a:solidFill>
            </a:rPr>
            <a:t> d'</a:t>
          </a:r>
          <a:r>
            <a:rPr lang="fr-FR" b="1" dirty="0" err="1">
              <a:solidFill>
                <a:srgbClr val="0F5494"/>
              </a:solidFill>
            </a:rPr>
            <a:t>operazione</a:t>
          </a:r>
          <a:endParaRPr lang="fr-FR" b="1" dirty="0">
            <a:solidFill>
              <a:srgbClr val="0F5494"/>
            </a:solidFill>
          </a:endParaRPr>
        </a:p>
      </dgm:t>
    </dgm:pt>
    <dgm:pt modelId="{CAF7AD59-510C-45DF-806A-D90CEA4A00E6}" type="parTrans" cxnId="{A805B6FD-5BCD-4597-BF23-383D36A24E2B}">
      <dgm:prSet/>
      <dgm:spPr/>
      <dgm:t>
        <a:bodyPr/>
        <a:lstStyle/>
        <a:p>
          <a:endParaRPr lang="fr-BE"/>
        </a:p>
      </dgm:t>
    </dgm:pt>
    <dgm:pt modelId="{8E043B86-5FB2-41D9-84DB-C49827D59F35}" type="sibTrans" cxnId="{A805B6FD-5BCD-4597-BF23-383D36A24E2B}">
      <dgm:prSet/>
      <dgm:spPr/>
      <dgm:t>
        <a:bodyPr/>
        <a:lstStyle/>
        <a:p>
          <a:endParaRPr lang="fr-BE"/>
        </a:p>
      </dgm:t>
    </dgm:pt>
    <dgm:pt modelId="{2154B022-D26C-4A76-9E78-EFA81B039ED8}">
      <dgm:prSet phldrT="[Text]"/>
      <dgm:spPr>
        <a:solidFill>
          <a:srgbClr val="FFD624"/>
        </a:solidFill>
      </dgm:spPr>
      <dgm:t>
        <a:bodyPr/>
        <a:lstStyle/>
        <a:p>
          <a:r>
            <a:rPr lang="fr-FR" b="1" dirty="0" err="1">
              <a:solidFill>
                <a:srgbClr val="0F5494"/>
              </a:solidFill>
            </a:rPr>
            <a:t>Stesso</a:t>
          </a:r>
          <a:r>
            <a:rPr lang="fr-FR" b="1" dirty="0">
              <a:solidFill>
                <a:srgbClr val="0F5494"/>
              </a:solidFill>
            </a:rPr>
            <a:t> </a:t>
          </a:r>
          <a:r>
            <a:rPr lang="fr-FR" b="1" dirty="0" err="1">
              <a:solidFill>
                <a:srgbClr val="0F5494"/>
              </a:solidFill>
            </a:rPr>
            <a:t>tipo</a:t>
          </a:r>
          <a:r>
            <a:rPr lang="fr-FR" b="1" dirty="0">
              <a:solidFill>
                <a:srgbClr val="0F5494"/>
              </a:solidFill>
            </a:rPr>
            <a:t> di </a:t>
          </a:r>
          <a:r>
            <a:rPr lang="fr-FR" b="1" dirty="0" err="1">
              <a:solidFill>
                <a:srgbClr val="0F5494"/>
              </a:solidFill>
            </a:rPr>
            <a:t>beneficiario</a:t>
          </a:r>
          <a:endParaRPr lang="fr-FR" b="1" dirty="0">
            <a:solidFill>
              <a:srgbClr val="0F5494"/>
            </a:solidFill>
          </a:endParaRPr>
        </a:p>
      </dgm:t>
    </dgm:pt>
    <dgm:pt modelId="{1843841D-EE7B-4F4F-B9A5-10269B4C33EC}" type="parTrans" cxnId="{9CB4501F-9E3C-4309-8FCC-D168CC4137BF}">
      <dgm:prSet/>
      <dgm:spPr/>
      <dgm:t>
        <a:bodyPr/>
        <a:lstStyle/>
        <a:p>
          <a:endParaRPr lang="fr-BE"/>
        </a:p>
      </dgm:t>
    </dgm:pt>
    <dgm:pt modelId="{011570FB-B86A-485F-88EB-9BB3587901CE}" type="sibTrans" cxnId="{9CB4501F-9E3C-4309-8FCC-D168CC4137BF}">
      <dgm:prSet/>
      <dgm:spPr/>
      <dgm:t>
        <a:bodyPr/>
        <a:lstStyle/>
        <a:p>
          <a:endParaRPr lang="fr-BE"/>
        </a:p>
      </dgm:t>
    </dgm:pt>
    <dgm:pt modelId="{88C35C2E-C38F-425E-9BA6-D5AD915FDD2F}">
      <dgm:prSet phldrT="[Text]"/>
      <dgm:spPr>
        <a:solidFill>
          <a:srgbClr val="FFD624"/>
        </a:solidFill>
      </dgm:spPr>
      <dgm:t>
        <a:bodyPr/>
        <a:lstStyle/>
        <a:p>
          <a:r>
            <a:rPr lang="fr-FR" dirty="0" err="1">
              <a:solidFill>
                <a:srgbClr val="0F5494"/>
              </a:solidFill>
            </a:rPr>
            <a:t>Applicazione</a:t>
          </a:r>
          <a:r>
            <a:rPr lang="fr-FR" dirty="0">
              <a:solidFill>
                <a:srgbClr val="0F5494"/>
              </a:solidFill>
            </a:rPr>
            <a:t> di </a:t>
          </a:r>
          <a:r>
            <a:rPr lang="fr-FR" b="1" dirty="0">
              <a:solidFill>
                <a:srgbClr val="0F5494"/>
              </a:solidFill>
            </a:rPr>
            <a:t>tutta la </a:t>
          </a:r>
          <a:r>
            <a:rPr lang="fr-FR" b="1" dirty="0" err="1">
              <a:solidFill>
                <a:srgbClr val="0F5494"/>
              </a:solidFill>
            </a:rPr>
            <a:t>metodologia</a:t>
          </a:r>
          <a:endParaRPr lang="fr-FR" b="1" dirty="0">
            <a:solidFill>
              <a:srgbClr val="0F5494"/>
            </a:solidFill>
          </a:endParaRPr>
        </a:p>
      </dgm:t>
    </dgm:pt>
    <dgm:pt modelId="{E391AA3C-01C0-45AC-9F6F-13C406FFE30F}" type="parTrans" cxnId="{087939E0-EDB4-45E9-B30A-555F02C5C438}">
      <dgm:prSet/>
      <dgm:spPr/>
      <dgm:t>
        <a:bodyPr/>
        <a:lstStyle/>
        <a:p>
          <a:endParaRPr lang="fr-BE"/>
        </a:p>
      </dgm:t>
    </dgm:pt>
    <dgm:pt modelId="{F8961D27-12C0-458F-AA7F-816BFB2785AB}" type="sibTrans" cxnId="{087939E0-EDB4-45E9-B30A-555F02C5C438}">
      <dgm:prSet/>
      <dgm:spPr/>
      <dgm:t>
        <a:bodyPr/>
        <a:lstStyle/>
        <a:p>
          <a:endParaRPr lang="fr-BE"/>
        </a:p>
      </dgm:t>
    </dgm:pt>
    <dgm:pt modelId="{A16C2A93-675B-4E00-A0BE-67E127B200A0}">
      <dgm:prSet phldrT="[Text]"/>
      <dgm:spPr>
        <a:solidFill>
          <a:srgbClr val="FFD624"/>
        </a:solidFill>
      </dgm:spPr>
      <dgm:t>
        <a:bodyPr/>
        <a:lstStyle/>
        <a:p>
          <a:r>
            <a:rPr lang="fr-FR" b="1" dirty="0" err="1">
              <a:solidFill>
                <a:srgbClr val="0F5494"/>
              </a:solidFill>
            </a:rPr>
            <a:t>Riferimento</a:t>
          </a:r>
          <a:r>
            <a:rPr lang="fr-FR" b="1" dirty="0">
              <a:solidFill>
                <a:srgbClr val="0F5494"/>
              </a:solidFill>
            </a:rPr>
            <a:t> alla </a:t>
          </a:r>
          <a:r>
            <a:rPr lang="fr-FR" b="1" dirty="0" err="1">
              <a:solidFill>
                <a:srgbClr val="0F5494"/>
              </a:solidFill>
            </a:rPr>
            <a:t>metolodogia</a:t>
          </a:r>
          <a:r>
            <a:rPr lang="fr-FR" b="1" dirty="0">
              <a:solidFill>
                <a:srgbClr val="0F5494"/>
              </a:solidFill>
            </a:rPr>
            <a:t> </a:t>
          </a:r>
          <a:r>
            <a:rPr lang="fr-FR" b="1" dirty="0" err="1">
              <a:solidFill>
                <a:srgbClr val="0F5494"/>
              </a:solidFill>
            </a:rPr>
            <a:t>utilizzata</a:t>
          </a:r>
          <a:endParaRPr lang="fr-FR" b="1" dirty="0">
            <a:solidFill>
              <a:srgbClr val="0F5494"/>
            </a:solidFill>
          </a:endParaRPr>
        </a:p>
      </dgm:t>
    </dgm:pt>
    <dgm:pt modelId="{782C37A9-B5C3-41B0-B904-120C32044A43}" type="parTrans" cxnId="{4C7834B5-B910-4B5F-8B0B-7DDF3757DB31}">
      <dgm:prSet/>
      <dgm:spPr/>
      <dgm:t>
        <a:bodyPr/>
        <a:lstStyle/>
        <a:p>
          <a:endParaRPr lang="fr-BE"/>
        </a:p>
      </dgm:t>
    </dgm:pt>
    <dgm:pt modelId="{13964EBE-CB6E-4923-BDE9-9C9C5F4093A1}" type="sibTrans" cxnId="{4C7834B5-B910-4B5F-8B0B-7DDF3757DB31}">
      <dgm:prSet/>
      <dgm:spPr/>
      <dgm:t>
        <a:bodyPr/>
        <a:lstStyle/>
        <a:p>
          <a:endParaRPr lang="fr-BE"/>
        </a:p>
      </dgm:t>
    </dgm:pt>
    <dgm:pt modelId="{6E3BDD05-5910-4EF2-B6C7-63C0888264F1}">
      <dgm:prSet/>
      <dgm:spPr>
        <a:solidFill>
          <a:srgbClr val="FFD624"/>
        </a:solidFill>
      </dgm:spPr>
      <dgm:t>
        <a:bodyPr/>
        <a:lstStyle/>
        <a:p>
          <a:r>
            <a:rPr lang="fr-FR" dirty="0" err="1">
              <a:solidFill>
                <a:srgbClr val="0F5494"/>
              </a:solidFill>
            </a:rPr>
            <a:t>Metodo</a:t>
          </a:r>
          <a:r>
            <a:rPr lang="fr-FR" dirty="0">
              <a:solidFill>
                <a:srgbClr val="0F5494"/>
              </a:solidFill>
            </a:rPr>
            <a:t> UE i</a:t>
          </a:r>
          <a:r>
            <a:rPr lang="fr-FR" b="1" dirty="0">
              <a:solidFill>
                <a:srgbClr val="0F5494"/>
              </a:solidFill>
            </a:rPr>
            <a:t>n </a:t>
          </a:r>
          <a:r>
            <a:rPr lang="fr-FR" b="1" dirty="0" err="1">
              <a:solidFill>
                <a:srgbClr val="0F5494"/>
              </a:solidFill>
            </a:rPr>
            <a:t>vigore</a:t>
          </a:r>
          <a:endParaRPr lang="fr-FR" b="1" dirty="0">
            <a:solidFill>
              <a:srgbClr val="0F5494"/>
            </a:solidFill>
          </a:endParaRPr>
        </a:p>
      </dgm:t>
    </dgm:pt>
    <dgm:pt modelId="{6294FB90-7BE9-46D1-B0D3-763F7B990E6F}" type="parTrans" cxnId="{0A2BFAC9-66CC-4B2C-83E5-21B6F4FF8257}">
      <dgm:prSet/>
      <dgm:spPr/>
      <dgm:t>
        <a:bodyPr/>
        <a:lstStyle/>
        <a:p>
          <a:endParaRPr lang="fr-BE"/>
        </a:p>
      </dgm:t>
    </dgm:pt>
    <dgm:pt modelId="{BDF546FF-D845-4A6B-9974-9A66B24887B9}" type="sibTrans" cxnId="{0A2BFAC9-66CC-4B2C-83E5-21B6F4FF8257}">
      <dgm:prSet/>
      <dgm:spPr/>
      <dgm:t>
        <a:bodyPr/>
        <a:lstStyle/>
        <a:p>
          <a:endParaRPr lang="fr-BE"/>
        </a:p>
      </dgm:t>
    </dgm:pt>
    <dgm:pt modelId="{26660F48-AB74-4839-A964-B7154D78452A}" type="pres">
      <dgm:prSet presAssocID="{5983B686-B296-407C-AA7A-A5D36C1D48DC}" presName="Name0" presStyleCnt="0">
        <dgm:presLayoutVars>
          <dgm:dir/>
          <dgm:resizeHandles val="exact"/>
        </dgm:presLayoutVars>
      </dgm:prSet>
      <dgm:spPr/>
      <dgm:t>
        <a:bodyPr/>
        <a:lstStyle/>
        <a:p>
          <a:endParaRPr lang="it-IT"/>
        </a:p>
      </dgm:t>
    </dgm:pt>
    <dgm:pt modelId="{916DFAD7-AE5B-4F8E-B30E-2762CC90311A}" type="pres">
      <dgm:prSet presAssocID="{5983B686-B296-407C-AA7A-A5D36C1D48DC}" presName="cycle" presStyleCnt="0"/>
      <dgm:spPr/>
    </dgm:pt>
    <dgm:pt modelId="{9E9340FF-FA1D-463D-9B45-A01F5DD76B95}" type="pres">
      <dgm:prSet presAssocID="{F182B74D-5CEE-478A-BB70-46E3B1A8CF2B}" presName="nodeFirstNode" presStyleLbl="node1" presStyleIdx="0" presStyleCnt="5">
        <dgm:presLayoutVars>
          <dgm:bulletEnabled val="1"/>
        </dgm:presLayoutVars>
      </dgm:prSet>
      <dgm:spPr/>
      <dgm:t>
        <a:bodyPr/>
        <a:lstStyle/>
        <a:p>
          <a:endParaRPr lang="it-IT"/>
        </a:p>
      </dgm:t>
    </dgm:pt>
    <dgm:pt modelId="{49174EBD-2DEA-427E-8E49-5DEFBB1BBE86}" type="pres">
      <dgm:prSet presAssocID="{8E043B86-5FB2-41D9-84DB-C49827D59F35}" presName="sibTransFirstNode" presStyleLbl="bgShp" presStyleIdx="0" presStyleCnt="1"/>
      <dgm:spPr/>
      <dgm:t>
        <a:bodyPr/>
        <a:lstStyle/>
        <a:p>
          <a:endParaRPr lang="it-IT"/>
        </a:p>
      </dgm:t>
    </dgm:pt>
    <dgm:pt modelId="{3F1E6EFD-CEAD-4E02-A287-2B3398606B25}" type="pres">
      <dgm:prSet presAssocID="{2154B022-D26C-4A76-9E78-EFA81B039ED8}" presName="nodeFollowingNodes" presStyleLbl="node1" presStyleIdx="1" presStyleCnt="5">
        <dgm:presLayoutVars>
          <dgm:bulletEnabled val="1"/>
        </dgm:presLayoutVars>
      </dgm:prSet>
      <dgm:spPr/>
      <dgm:t>
        <a:bodyPr/>
        <a:lstStyle/>
        <a:p>
          <a:endParaRPr lang="it-IT"/>
        </a:p>
      </dgm:t>
    </dgm:pt>
    <dgm:pt modelId="{A29D96C6-BEA4-41E1-B1E5-E6DC1DED6414}" type="pres">
      <dgm:prSet presAssocID="{6E3BDD05-5910-4EF2-B6C7-63C0888264F1}" presName="nodeFollowingNodes" presStyleLbl="node1" presStyleIdx="2" presStyleCnt="5" custRadScaleRad="93309" custRadScaleInc="-34715">
        <dgm:presLayoutVars>
          <dgm:bulletEnabled val="1"/>
        </dgm:presLayoutVars>
      </dgm:prSet>
      <dgm:spPr/>
      <dgm:t>
        <a:bodyPr/>
        <a:lstStyle/>
        <a:p>
          <a:endParaRPr lang="it-IT"/>
        </a:p>
      </dgm:t>
    </dgm:pt>
    <dgm:pt modelId="{3F9AEA81-F434-42D1-B52B-E46716AB65FB}" type="pres">
      <dgm:prSet presAssocID="{88C35C2E-C38F-425E-9BA6-D5AD915FDD2F}" presName="nodeFollowingNodes" presStyleLbl="node1" presStyleIdx="3" presStyleCnt="5" custRadScaleRad="97934" custRadScaleInc="21059">
        <dgm:presLayoutVars>
          <dgm:bulletEnabled val="1"/>
        </dgm:presLayoutVars>
      </dgm:prSet>
      <dgm:spPr/>
      <dgm:t>
        <a:bodyPr/>
        <a:lstStyle/>
        <a:p>
          <a:endParaRPr lang="it-IT"/>
        </a:p>
      </dgm:t>
    </dgm:pt>
    <dgm:pt modelId="{1E911939-F303-4667-AC46-5731D1763BF1}" type="pres">
      <dgm:prSet presAssocID="{A16C2A93-675B-4E00-A0BE-67E127B200A0}" presName="nodeFollowingNodes" presStyleLbl="node1" presStyleIdx="4" presStyleCnt="5">
        <dgm:presLayoutVars>
          <dgm:bulletEnabled val="1"/>
        </dgm:presLayoutVars>
      </dgm:prSet>
      <dgm:spPr/>
      <dgm:t>
        <a:bodyPr/>
        <a:lstStyle/>
        <a:p>
          <a:endParaRPr lang="it-IT"/>
        </a:p>
      </dgm:t>
    </dgm:pt>
  </dgm:ptLst>
  <dgm:cxnLst>
    <dgm:cxn modelId="{203FA119-3557-4E49-9CA4-6F296CAF03D0}" type="presOf" srcId="{A16C2A93-675B-4E00-A0BE-67E127B200A0}" destId="{1E911939-F303-4667-AC46-5731D1763BF1}" srcOrd="0" destOrd="0" presId="urn:microsoft.com/office/officeart/2005/8/layout/cycle3"/>
    <dgm:cxn modelId="{20407A1E-2EAB-484C-81D5-063C4BB5086B}" type="presOf" srcId="{6E3BDD05-5910-4EF2-B6C7-63C0888264F1}" destId="{A29D96C6-BEA4-41E1-B1E5-E6DC1DED6414}" srcOrd="0" destOrd="0" presId="urn:microsoft.com/office/officeart/2005/8/layout/cycle3"/>
    <dgm:cxn modelId="{0A2BFAC9-66CC-4B2C-83E5-21B6F4FF8257}" srcId="{5983B686-B296-407C-AA7A-A5D36C1D48DC}" destId="{6E3BDD05-5910-4EF2-B6C7-63C0888264F1}" srcOrd="2" destOrd="0" parTransId="{6294FB90-7BE9-46D1-B0D3-763F7B990E6F}" sibTransId="{BDF546FF-D845-4A6B-9974-9A66B24887B9}"/>
    <dgm:cxn modelId="{087939E0-EDB4-45E9-B30A-555F02C5C438}" srcId="{5983B686-B296-407C-AA7A-A5D36C1D48DC}" destId="{88C35C2E-C38F-425E-9BA6-D5AD915FDD2F}" srcOrd="3" destOrd="0" parTransId="{E391AA3C-01C0-45AC-9F6F-13C406FFE30F}" sibTransId="{F8961D27-12C0-458F-AA7F-816BFB2785AB}"/>
    <dgm:cxn modelId="{F9E85E18-6250-4FED-B208-2778505CA5EA}" type="presOf" srcId="{88C35C2E-C38F-425E-9BA6-D5AD915FDD2F}" destId="{3F9AEA81-F434-42D1-B52B-E46716AB65FB}" srcOrd="0" destOrd="0" presId="urn:microsoft.com/office/officeart/2005/8/layout/cycle3"/>
    <dgm:cxn modelId="{A805B6FD-5BCD-4597-BF23-383D36A24E2B}" srcId="{5983B686-B296-407C-AA7A-A5D36C1D48DC}" destId="{F182B74D-5CEE-478A-BB70-46E3B1A8CF2B}" srcOrd="0" destOrd="0" parTransId="{CAF7AD59-510C-45DF-806A-D90CEA4A00E6}" sibTransId="{8E043B86-5FB2-41D9-84DB-C49827D59F35}"/>
    <dgm:cxn modelId="{961B8A95-BFD6-491E-89AA-91D83BA3A688}" type="presOf" srcId="{2154B022-D26C-4A76-9E78-EFA81B039ED8}" destId="{3F1E6EFD-CEAD-4E02-A287-2B3398606B25}" srcOrd="0" destOrd="0" presId="urn:microsoft.com/office/officeart/2005/8/layout/cycle3"/>
    <dgm:cxn modelId="{94AF43D9-FC14-412B-A579-B00577A4A9D2}" type="presOf" srcId="{8E043B86-5FB2-41D9-84DB-C49827D59F35}" destId="{49174EBD-2DEA-427E-8E49-5DEFBB1BBE86}" srcOrd="0" destOrd="0" presId="urn:microsoft.com/office/officeart/2005/8/layout/cycle3"/>
    <dgm:cxn modelId="{9CB4501F-9E3C-4309-8FCC-D168CC4137BF}" srcId="{5983B686-B296-407C-AA7A-A5D36C1D48DC}" destId="{2154B022-D26C-4A76-9E78-EFA81B039ED8}" srcOrd="1" destOrd="0" parTransId="{1843841D-EE7B-4F4F-B9A5-10269B4C33EC}" sibTransId="{011570FB-B86A-485F-88EB-9BB3587901CE}"/>
    <dgm:cxn modelId="{4C7834B5-B910-4B5F-8B0B-7DDF3757DB31}" srcId="{5983B686-B296-407C-AA7A-A5D36C1D48DC}" destId="{A16C2A93-675B-4E00-A0BE-67E127B200A0}" srcOrd="4" destOrd="0" parTransId="{782C37A9-B5C3-41B0-B904-120C32044A43}" sibTransId="{13964EBE-CB6E-4923-BDE9-9C9C5F4093A1}"/>
    <dgm:cxn modelId="{122FB86A-CF45-49A7-A3CA-6C6BD25580FB}" type="presOf" srcId="{5983B686-B296-407C-AA7A-A5D36C1D48DC}" destId="{26660F48-AB74-4839-A964-B7154D78452A}" srcOrd="0" destOrd="0" presId="urn:microsoft.com/office/officeart/2005/8/layout/cycle3"/>
    <dgm:cxn modelId="{191DB768-D653-44A7-A475-6323232BE44D}" type="presOf" srcId="{F182B74D-5CEE-478A-BB70-46E3B1A8CF2B}" destId="{9E9340FF-FA1D-463D-9B45-A01F5DD76B95}" srcOrd="0" destOrd="0" presId="urn:microsoft.com/office/officeart/2005/8/layout/cycle3"/>
    <dgm:cxn modelId="{4B1182B1-CFFB-4883-87EA-E21F2A2C71DA}" type="presParOf" srcId="{26660F48-AB74-4839-A964-B7154D78452A}" destId="{916DFAD7-AE5B-4F8E-B30E-2762CC90311A}" srcOrd="0" destOrd="0" presId="urn:microsoft.com/office/officeart/2005/8/layout/cycle3"/>
    <dgm:cxn modelId="{F2EDA31F-30C2-499D-B28F-5782CA8C9567}" type="presParOf" srcId="{916DFAD7-AE5B-4F8E-B30E-2762CC90311A}" destId="{9E9340FF-FA1D-463D-9B45-A01F5DD76B95}" srcOrd="0" destOrd="0" presId="urn:microsoft.com/office/officeart/2005/8/layout/cycle3"/>
    <dgm:cxn modelId="{5B54E470-CC1D-429E-9307-2A3379DEC02F}" type="presParOf" srcId="{916DFAD7-AE5B-4F8E-B30E-2762CC90311A}" destId="{49174EBD-2DEA-427E-8E49-5DEFBB1BBE86}" srcOrd="1" destOrd="0" presId="urn:microsoft.com/office/officeart/2005/8/layout/cycle3"/>
    <dgm:cxn modelId="{9723EA9A-32E2-4C2A-B9D2-FCC973029BEA}" type="presParOf" srcId="{916DFAD7-AE5B-4F8E-B30E-2762CC90311A}" destId="{3F1E6EFD-CEAD-4E02-A287-2B3398606B25}" srcOrd="2" destOrd="0" presId="urn:microsoft.com/office/officeart/2005/8/layout/cycle3"/>
    <dgm:cxn modelId="{31D6C1E9-219E-4343-93E0-5B926FC0D132}" type="presParOf" srcId="{916DFAD7-AE5B-4F8E-B30E-2762CC90311A}" destId="{A29D96C6-BEA4-41E1-B1E5-E6DC1DED6414}" srcOrd="3" destOrd="0" presId="urn:microsoft.com/office/officeart/2005/8/layout/cycle3"/>
    <dgm:cxn modelId="{858CFD1F-9B6B-45F3-A149-D2446062015C}" type="presParOf" srcId="{916DFAD7-AE5B-4F8E-B30E-2762CC90311A}" destId="{3F9AEA81-F434-42D1-B52B-E46716AB65FB}" srcOrd="4" destOrd="0" presId="urn:microsoft.com/office/officeart/2005/8/layout/cycle3"/>
    <dgm:cxn modelId="{728D4557-0729-4745-93E0-A20CDABA4A80}" type="presParOf" srcId="{916DFAD7-AE5B-4F8E-B30E-2762CC90311A}" destId="{1E911939-F303-4667-AC46-5731D1763BF1}" srcOrd="5"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983B686-B296-407C-AA7A-A5D36C1D48DC}"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fr-BE"/>
        </a:p>
      </dgm:t>
    </dgm:pt>
    <dgm:pt modelId="{F182B74D-5CEE-478A-BB70-46E3B1A8CF2B}">
      <dgm:prSet phldrT="[Text]" custT="1"/>
      <dgm:spPr>
        <a:solidFill>
          <a:srgbClr val="FFD624"/>
        </a:solidFill>
      </dgm:spPr>
      <dgm:t>
        <a:bodyPr/>
        <a:lstStyle/>
        <a:p>
          <a:r>
            <a:rPr lang="fr-FR" sz="1800" b="1" dirty="0" err="1">
              <a:solidFill>
                <a:srgbClr val="0F5494"/>
              </a:solidFill>
            </a:rPr>
            <a:t>Stesso</a:t>
          </a:r>
          <a:r>
            <a:rPr lang="fr-FR" sz="1800" b="1" dirty="0">
              <a:solidFill>
                <a:srgbClr val="0F5494"/>
              </a:solidFill>
            </a:rPr>
            <a:t> </a:t>
          </a:r>
          <a:r>
            <a:rPr lang="fr-FR" sz="1800" b="1" dirty="0" err="1">
              <a:solidFill>
                <a:srgbClr val="0F5494"/>
              </a:solidFill>
            </a:rPr>
            <a:t>tipo</a:t>
          </a:r>
          <a:r>
            <a:rPr lang="fr-FR" sz="1800" b="1" dirty="0">
              <a:solidFill>
                <a:srgbClr val="0F5494"/>
              </a:solidFill>
            </a:rPr>
            <a:t> d'</a:t>
          </a:r>
          <a:r>
            <a:rPr lang="fr-FR" sz="1800" b="1" dirty="0" err="1">
              <a:solidFill>
                <a:srgbClr val="0F5494"/>
              </a:solidFill>
            </a:rPr>
            <a:t>operazione</a:t>
          </a:r>
          <a:endParaRPr lang="fr-FR" sz="1800" b="1" dirty="0">
            <a:solidFill>
              <a:srgbClr val="0F5494"/>
            </a:solidFill>
          </a:endParaRPr>
        </a:p>
      </dgm:t>
    </dgm:pt>
    <dgm:pt modelId="{CAF7AD59-510C-45DF-806A-D90CEA4A00E6}" type="parTrans" cxnId="{A805B6FD-5BCD-4597-BF23-383D36A24E2B}">
      <dgm:prSet/>
      <dgm:spPr/>
      <dgm:t>
        <a:bodyPr/>
        <a:lstStyle/>
        <a:p>
          <a:endParaRPr lang="fr-BE"/>
        </a:p>
      </dgm:t>
    </dgm:pt>
    <dgm:pt modelId="{8E043B86-5FB2-41D9-84DB-C49827D59F35}" type="sibTrans" cxnId="{A805B6FD-5BCD-4597-BF23-383D36A24E2B}">
      <dgm:prSet/>
      <dgm:spPr/>
      <dgm:t>
        <a:bodyPr/>
        <a:lstStyle/>
        <a:p>
          <a:endParaRPr lang="fr-BE"/>
        </a:p>
      </dgm:t>
    </dgm:pt>
    <dgm:pt modelId="{2154B022-D26C-4A76-9E78-EFA81B039ED8}">
      <dgm:prSet phldrT="[Text]" custT="1"/>
      <dgm:spPr>
        <a:solidFill>
          <a:srgbClr val="FFD624"/>
        </a:solidFill>
      </dgm:spPr>
      <dgm:t>
        <a:bodyPr/>
        <a:lstStyle/>
        <a:p>
          <a:r>
            <a:rPr lang="fr-FR" sz="1800" b="1" dirty="0" err="1">
              <a:solidFill>
                <a:srgbClr val="0F5494"/>
              </a:solidFill>
            </a:rPr>
            <a:t>Stesso</a:t>
          </a:r>
          <a:r>
            <a:rPr lang="fr-FR" sz="1800" b="1" dirty="0">
              <a:solidFill>
                <a:srgbClr val="0F5494"/>
              </a:solidFill>
            </a:rPr>
            <a:t> </a:t>
          </a:r>
          <a:r>
            <a:rPr lang="fr-FR" sz="1800" b="1" dirty="0" err="1">
              <a:solidFill>
                <a:srgbClr val="0F5494"/>
              </a:solidFill>
            </a:rPr>
            <a:t>tipo</a:t>
          </a:r>
          <a:r>
            <a:rPr lang="fr-FR" sz="1800" b="1" dirty="0">
              <a:solidFill>
                <a:srgbClr val="0F5494"/>
              </a:solidFill>
            </a:rPr>
            <a:t> di </a:t>
          </a:r>
          <a:r>
            <a:rPr lang="fr-FR" sz="1800" b="1" dirty="0" err="1">
              <a:solidFill>
                <a:srgbClr val="0F5494"/>
              </a:solidFill>
            </a:rPr>
            <a:t>beneficiario</a:t>
          </a:r>
          <a:endParaRPr lang="fr-FR" sz="1800" b="1" dirty="0">
            <a:solidFill>
              <a:srgbClr val="0F5494"/>
            </a:solidFill>
          </a:endParaRPr>
        </a:p>
      </dgm:t>
    </dgm:pt>
    <dgm:pt modelId="{1843841D-EE7B-4F4F-B9A5-10269B4C33EC}" type="parTrans" cxnId="{9CB4501F-9E3C-4309-8FCC-D168CC4137BF}">
      <dgm:prSet/>
      <dgm:spPr/>
      <dgm:t>
        <a:bodyPr/>
        <a:lstStyle/>
        <a:p>
          <a:endParaRPr lang="fr-BE"/>
        </a:p>
      </dgm:t>
    </dgm:pt>
    <dgm:pt modelId="{011570FB-B86A-485F-88EB-9BB3587901CE}" type="sibTrans" cxnId="{9CB4501F-9E3C-4309-8FCC-D168CC4137BF}">
      <dgm:prSet/>
      <dgm:spPr/>
      <dgm:t>
        <a:bodyPr/>
        <a:lstStyle/>
        <a:p>
          <a:endParaRPr lang="fr-BE"/>
        </a:p>
      </dgm:t>
    </dgm:pt>
    <dgm:pt modelId="{88C35C2E-C38F-425E-9BA6-D5AD915FDD2F}">
      <dgm:prSet phldrT="[Text]" custT="1"/>
      <dgm:spPr>
        <a:solidFill>
          <a:srgbClr val="FFD624"/>
        </a:solidFill>
      </dgm:spPr>
      <dgm:t>
        <a:bodyPr/>
        <a:lstStyle/>
        <a:p>
          <a:r>
            <a:rPr lang="fr-FR" sz="1800" b="1" dirty="0" err="1">
              <a:solidFill>
                <a:srgbClr val="0F5494"/>
              </a:solidFill>
            </a:rPr>
            <a:t>Applicazione</a:t>
          </a:r>
          <a:r>
            <a:rPr lang="fr-FR" sz="1800" b="1" dirty="0">
              <a:solidFill>
                <a:srgbClr val="0F5494"/>
              </a:solidFill>
            </a:rPr>
            <a:t> di tutta la </a:t>
          </a:r>
          <a:r>
            <a:rPr lang="fr-FR" sz="1800" b="1" dirty="0" err="1">
              <a:solidFill>
                <a:srgbClr val="0F5494"/>
              </a:solidFill>
            </a:rPr>
            <a:t>metodologia</a:t>
          </a:r>
          <a:endParaRPr lang="fr-FR" sz="1800" b="1" dirty="0">
            <a:solidFill>
              <a:srgbClr val="0F5494"/>
            </a:solidFill>
          </a:endParaRPr>
        </a:p>
      </dgm:t>
    </dgm:pt>
    <dgm:pt modelId="{E391AA3C-01C0-45AC-9F6F-13C406FFE30F}" type="parTrans" cxnId="{087939E0-EDB4-45E9-B30A-555F02C5C438}">
      <dgm:prSet/>
      <dgm:spPr/>
      <dgm:t>
        <a:bodyPr/>
        <a:lstStyle/>
        <a:p>
          <a:endParaRPr lang="fr-BE"/>
        </a:p>
      </dgm:t>
    </dgm:pt>
    <dgm:pt modelId="{F8961D27-12C0-458F-AA7F-816BFB2785AB}" type="sibTrans" cxnId="{087939E0-EDB4-45E9-B30A-555F02C5C438}">
      <dgm:prSet/>
      <dgm:spPr/>
      <dgm:t>
        <a:bodyPr/>
        <a:lstStyle/>
        <a:p>
          <a:endParaRPr lang="fr-BE"/>
        </a:p>
      </dgm:t>
    </dgm:pt>
    <dgm:pt modelId="{A16C2A93-675B-4E00-A0BE-67E127B200A0}">
      <dgm:prSet phldrT="[Text]" custT="1"/>
      <dgm:spPr>
        <a:solidFill>
          <a:srgbClr val="FFD624"/>
        </a:solidFill>
      </dgm:spPr>
      <dgm:t>
        <a:bodyPr/>
        <a:lstStyle/>
        <a:p>
          <a:r>
            <a:rPr lang="fr-FR" sz="1800" b="1" dirty="0" err="1">
              <a:solidFill>
                <a:srgbClr val="0F5494"/>
              </a:solidFill>
            </a:rPr>
            <a:t>Riferimento</a:t>
          </a:r>
          <a:r>
            <a:rPr lang="fr-FR" sz="1800" b="1" dirty="0">
              <a:solidFill>
                <a:srgbClr val="0F5494"/>
              </a:solidFill>
            </a:rPr>
            <a:t> alla </a:t>
          </a:r>
          <a:r>
            <a:rPr lang="fr-FR" sz="1800" b="1" dirty="0" err="1">
              <a:solidFill>
                <a:srgbClr val="0F5494"/>
              </a:solidFill>
            </a:rPr>
            <a:t>metodologia</a:t>
          </a:r>
          <a:r>
            <a:rPr lang="fr-FR" sz="1800" b="1" dirty="0">
              <a:solidFill>
                <a:srgbClr val="0F5494"/>
              </a:solidFill>
            </a:rPr>
            <a:t> </a:t>
          </a:r>
          <a:r>
            <a:rPr lang="fr-FR" sz="1800" b="1" dirty="0" err="1">
              <a:solidFill>
                <a:srgbClr val="0F5494"/>
              </a:solidFill>
            </a:rPr>
            <a:t>utilizzata</a:t>
          </a:r>
          <a:endParaRPr lang="fr-FR" sz="1800" b="1" dirty="0">
            <a:solidFill>
              <a:srgbClr val="0F5494"/>
            </a:solidFill>
          </a:endParaRPr>
        </a:p>
      </dgm:t>
    </dgm:pt>
    <dgm:pt modelId="{782C37A9-B5C3-41B0-B904-120C32044A43}" type="parTrans" cxnId="{4C7834B5-B910-4B5F-8B0B-7DDF3757DB31}">
      <dgm:prSet/>
      <dgm:spPr/>
      <dgm:t>
        <a:bodyPr/>
        <a:lstStyle/>
        <a:p>
          <a:endParaRPr lang="fr-BE"/>
        </a:p>
      </dgm:t>
    </dgm:pt>
    <dgm:pt modelId="{13964EBE-CB6E-4923-BDE9-9C9C5F4093A1}" type="sibTrans" cxnId="{4C7834B5-B910-4B5F-8B0B-7DDF3757DB31}">
      <dgm:prSet/>
      <dgm:spPr/>
      <dgm:t>
        <a:bodyPr/>
        <a:lstStyle/>
        <a:p>
          <a:endParaRPr lang="fr-BE"/>
        </a:p>
      </dgm:t>
    </dgm:pt>
    <dgm:pt modelId="{6E3BDD05-5910-4EF2-B6C7-63C0888264F1}">
      <dgm:prSet custT="1"/>
      <dgm:spPr>
        <a:solidFill>
          <a:srgbClr val="FFD624"/>
        </a:solidFill>
      </dgm:spPr>
      <dgm:t>
        <a:bodyPr/>
        <a:lstStyle/>
        <a:p>
          <a:r>
            <a:rPr lang="fr-FR" sz="1800" dirty="0" err="1">
              <a:solidFill>
                <a:srgbClr val="0F5494"/>
              </a:solidFill>
            </a:rPr>
            <a:t>Metodo</a:t>
          </a:r>
          <a:r>
            <a:rPr lang="fr-FR" sz="1800" dirty="0">
              <a:solidFill>
                <a:srgbClr val="0F5494"/>
              </a:solidFill>
            </a:rPr>
            <a:t> </a:t>
          </a:r>
          <a:r>
            <a:rPr lang="fr-FR" sz="1800" b="1" dirty="0">
              <a:solidFill>
                <a:srgbClr val="0F5494"/>
              </a:solidFill>
            </a:rPr>
            <a:t>in </a:t>
          </a:r>
          <a:r>
            <a:rPr lang="fr-FR" sz="1800" b="1" dirty="0" err="1">
              <a:solidFill>
                <a:srgbClr val="0F5494"/>
              </a:solidFill>
            </a:rPr>
            <a:t>vigore</a:t>
          </a:r>
          <a:r>
            <a:rPr lang="fr-FR" sz="1800" dirty="0">
              <a:solidFill>
                <a:srgbClr val="0F5494"/>
              </a:solidFill>
            </a:rPr>
            <a:t> per i </a:t>
          </a:r>
          <a:r>
            <a:rPr lang="fr-FR" sz="1800" dirty="0" err="1">
              <a:solidFill>
                <a:srgbClr val="0F5494"/>
              </a:solidFill>
            </a:rPr>
            <a:t>progetti</a:t>
          </a:r>
          <a:r>
            <a:rPr lang="fr-FR" sz="1800" dirty="0">
              <a:solidFill>
                <a:srgbClr val="0F5494"/>
              </a:solidFill>
            </a:rPr>
            <a:t> </a:t>
          </a:r>
          <a:r>
            <a:rPr lang="fr-FR" sz="1800" dirty="0" err="1">
              <a:solidFill>
                <a:srgbClr val="0F5494"/>
              </a:solidFill>
            </a:rPr>
            <a:t>sul</a:t>
          </a:r>
          <a:r>
            <a:rPr lang="fr-FR" sz="1800" dirty="0">
              <a:solidFill>
                <a:srgbClr val="0F5494"/>
              </a:solidFill>
            </a:rPr>
            <a:t> </a:t>
          </a:r>
          <a:r>
            <a:rPr lang="fr-FR" sz="1800" dirty="0" err="1">
              <a:solidFill>
                <a:srgbClr val="0F5494"/>
              </a:solidFill>
            </a:rPr>
            <a:t>territorio</a:t>
          </a:r>
          <a:r>
            <a:rPr lang="fr-FR" sz="1800" dirty="0">
              <a:solidFill>
                <a:srgbClr val="0F5494"/>
              </a:solidFill>
            </a:rPr>
            <a:t> </a:t>
          </a:r>
          <a:r>
            <a:rPr lang="fr-FR" sz="1800" dirty="0" err="1">
              <a:solidFill>
                <a:srgbClr val="0F5494"/>
              </a:solidFill>
            </a:rPr>
            <a:t>interessato</a:t>
          </a:r>
          <a:r>
            <a:rPr lang="fr-FR" sz="1800" dirty="0">
              <a:solidFill>
                <a:srgbClr val="0F5494"/>
              </a:solidFill>
            </a:rPr>
            <a:t> </a:t>
          </a:r>
        </a:p>
      </dgm:t>
    </dgm:pt>
    <dgm:pt modelId="{6294FB90-7BE9-46D1-B0D3-763F7B990E6F}" type="parTrans" cxnId="{0A2BFAC9-66CC-4B2C-83E5-21B6F4FF8257}">
      <dgm:prSet/>
      <dgm:spPr/>
      <dgm:t>
        <a:bodyPr/>
        <a:lstStyle/>
        <a:p>
          <a:endParaRPr lang="fr-BE"/>
        </a:p>
      </dgm:t>
    </dgm:pt>
    <dgm:pt modelId="{BDF546FF-D845-4A6B-9974-9A66B24887B9}" type="sibTrans" cxnId="{0A2BFAC9-66CC-4B2C-83E5-21B6F4FF8257}">
      <dgm:prSet/>
      <dgm:spPr/>
      <dgm:t>
        <a:bodyPr/>
        <a:lstStyle/>
        <a:p>
          <a:endParaRPr lang="fr-BE"/>
        </a:p>
      </dgm:t>
    </dgm:pt>
    <dgm:pt modelId="{AF082B47-7953-4FA8-926C-CF10E6D387B1}">
      <dgm:prSet custT="1"/>
      <dgm:spPr>
        <a:solidFill>
          <a:srgbClr val="FFD624"/>
        </a:solidFill>
      </dgm:spPr>
      <dgm:t>
        <a:bodyPr/>
        <a:lstStyle/>
        <a:p>
          <a:r>
            <a:rPr lang="fr-FR" sz="1800" dirty="0" err="1">
              <a:solidFill>
                <a:srgbClr val="0F5494"/>
              </a:solidFill>
            </a:rPr>
            <a:t>Metodo</a:t>
          </a:r>
          <a:r>
            <a:rPr lang="fr-FR" sz="1800" dirty="0">
              <a:solidFill>
                <a:srgbClr val="0F5494"/>
              </a:solidFill>
            </a:rPr>
            <a:t> </a:t>
          </a:r>
          <a:r>
            <a:rPr lang="fr-FR" sz="1800" dirty="0" err="1">
              <a:solidFill>
                <a:srgbClr val="0F5494"/>
              </a:solidFill>
            </a:rPr>
            <a:t>utilizzato</a:t>
          </a:r>
          <a:r>
            <a:rPr lang="fr-FR" sz="1800" dirty="0">
              <a:solidFill>
                <a:srgbClr val="0F5494"/>
              </a:solidFill>
            </a:rPr>
            <a:t> per le </a:t>
          </a:r>
          <a:r>
            <a:rPr lang="fr-FR" sz="1800" dirty="0" err="1">
              <a:solidFill>
                <a:srgbClr val="0F5494"/>
              </a:solidFill>
            </a:rPr>
            <a:t>operazioni</a:t>
          </a:r>
          <a:r>
            <a:rPr lang="fr-FR" sz="1800" dirty="0">
              <a:solidFill>
                <a:srgbClr val="0F5494"/>
              </a:solidFill>
            </a:rPr>
            <a:t> </a:t>
          </a:r>
          <a:r>
            <a:rPr lang="fr-FR" sz="1800" dirty="0" err="1">
              <a:solidFill>
                <a:srgbClr val="0F5494"/>
              </a:solidFill>
            </a:rPr>
            <a:t>finanziate</a:t>
          </a:r>
          <a:r>
            <a:rPr lang="fr-FR" sz="1800" dirty="0">
              <a:solidFill>
                <a:srgbClr val="0F5494"/>
              </a:solidFill>
            </a:rPr>
            <a:t> al </a:t>
          </a:r>
          <a:r>
            <a:rPr lang="fr-FR" sz="1800" b="1" dirty="0">
              <a:solidFill>
                <a:srgbClr val="0F5494"/>
              </a:solidFill>
            </a:rPr>
            <a:t>100% </a:t>
          </a:r>
          <a:r>
            <a:rPr lang="fr-FR" sz="1800" b="1" dirty="0" err="1">
              <a:solidFill>
                <a:srgbClr val="0F5494"/>
              </a:solidFill>
            </a:rPr>
            <a:t>dallo</a:t>
          </a:r>
          <a:r>
            <a:rPr lang="fr-FR" sz="1800" b="1" dirty="0">
              <a:solidFill>
                <a:srgbClr val="0F5494"/>
              </a:solidFill>
            </a:rPr>
            <a:t> SM</a:t>
          </a:r>
        </a:p>
      </dgm:t>
    </dgm:pt>
    <dgm:pt modelId="{4BF36274-1008-4408-99C7-274BF7DE9DFA}" type="parTrans" cxnId="{16EB67B9-BC0F-4AE2-AE27-D4D539BB24B8}">
      <dgm:prSet/>
      <dgm:spPr/>
      <dgm:t>
        <a:bodyPr/>
        <a:lstStyle/>
        <a:p>
          <a:endParaRPr lang="fr-BE"/>
        </a:p>
      </dgm:t>
    </dgm:pt>
    <dgm:pt modelId="{F5885DBE-5D42-4C89-8B86-969D7F7D0994}" type="sibTrans" cxnId="{16EB67B9-BC0F-4AE2-AE27-D4D539BB24B8}">
      <dgm:prSet/>
      <dgm:spPr/>
      <dgm:t>
        <a:bodyPr/>
        <a:lstStyle/>
        <a:p>
          <a:endParaRPr lang="fr-BE"/>
        </a:p>
      </dgm:t>
    </dgm:pt>
    <dgm:pt modelId="{26660F48-AB74-4839-A964-B7154D78452A}" type="pres">
      <dgm:prSet presAssocID="{5983B686-B296-407C-AA7A-A5D36C1D48DC}" presName="Name0" presStyleCnt="0">
        <dgm:presLayoutVars>
          <dgm:dir/>
          <dgm:resizeHandles val="exact"/>
        </dgm:presLayoutVars>
      </dgm:prSet>
      <dgm:spPr/>
      <dgm:t>
        <a:bodyPr/>
        <a:lstStyle/>
        <a:p>
          <a:endParaRPr lang="it-IT"/>
        </a:p>
      </dgm:t>
    </dgm:pt>
    <dgm:pt modelId="{916DFAD7-AE5B-4F8E-B30E-2762CC90311A}" type="pres">
      <dgm:prSet presAssocID="{5983B686-B296-407C-AA7A-A5D36C1D48DC}" presName="cycle" presStyleCnt="0"/>
      <dgm:spPr/>
    </dgm:pt>
    <dgm:pt modelId="{9E9340FF-FA1D-463D-9B45-A01F5DD76B95}" type="pres">
      <dgm:prSet presAssocID="{F182B74D-5CEE-478A-BB70-46E3B1A8CF2B}" presName="nodeFirstNode" presStyleLbl="node1" presStyleIdx="0" presStyleCnt="6">
        <dgm:presLayoutVars>
          <dgm:bulletEnabled val="1"/>
        </dgm:presLayoutVars>
      </dgm:prSet>
      <dgm:spPr/>
      <dgm:t>
        <a:bodyPr/>
        <a:lstStyle/>
        <a:p>
          <a:endParaRPr lang="it-IT"/>
        </a:p>
      </dgm:t>
    </dgm:pt>
    <dgm:pt modelId="{49174EBD-2DEA-427E-8E49-5DEFBB1BBE86}" type="pres">
      <dgm:prSet presAssocID="{8E043B86-5FB2-41D9-84DB-C49827D59F35}" presName="sibTransFirstNode" presStyleLbl="bgShp" presStyleIdx="0" presStyleCnt="1"/>
      <dgm:spPr/>
      <dgm:t>
        <a:bodyPr/>
        <a:lstStyle/>
        <a:p>
          <a:endParaRPr lang="it-IT"/>
        </a:p>
      </dgm:t>
    </dgm:pt>
    <dgm:pt modelId="{3F1E6EFD-CEAD-4E02-A287-2B3398606B25}" type="pres">
      <dgm:prSet presAssocID="{2154B022-D26C-4A76-9E78-EFA81B039ED8}" presName="nodeFollowingNodes" presStyleLbl="node1" presStyleIdx="1" presStyleCnt="6" custRadScaleRad="113221" custRadScaleInc="16262">
        <dgm:presLayoutVars>
          <dgm:bulletEnabled val="1"/>
        </dgm:presLayoutVars>
      </dgm:prSet>
      <dgm:spPr/>
      <dgm:t>
        <a:bodyPr/>
        <a:lstStyle/>
        <a:p>
          <a:endParaRPr lang="it-IT"/>
        </a:p>
      </dgm:t>
    </dgm:pt>
    <dgm:pt modelId="{A29D96C6-BEA4-41E1-B1E5-E6DC1DED6414}" type="pres">
      <dgm:prSet presAssocID="{6E3BDD05-5910-4EF2-B6C7-63C0888264F1}" presName="nodeFollowingNodes" presStyleLbl="node1" presStyleIdx="2" presStyleCnt="6" custScaleX="117008" custScaleY="120993" custRadScaleRad="121203" custRadScaleInc="-10958">
        <dgm:presLayoutVars>
          <dgm:bulletEnabled val="1"/>
        </dgm:presLayoutVars>
      </dgm:prSet>
      <dgm:spPr/>
      <dgm:t>
        <a:bodyPr/>
        <a:lstStyle/>
        <a:p>
          <a:endParaRPr lang="it-IT"/>
        </a:p>
      </dgm:t>
    </dgm:pt>
    <dgm:pt modelId="{7F978C0A-7E3B-4BB2-A12B-24EA337F01E9}" type="pres">
      <dgm:prSet presAssocID="{AF082B47-7953-4FA8-926C-CF10E6D387B1}" presName="nodeFollowingNodes" presStyleLbl="node1" presStyleIdx="3" presStyleCnt="6" custScaleX="131243" custRadScaleRad="107547" custRadScaleInc="41992">
        <dgm:presLayoutVars>
          <dgm:bulletEnabled val="1"/>
        </dgm:presLayoutVars>
      </dgm:prSet>
      <dgm:spPr/>
      <dgm:t>
        <a:bodyPr/>
        <a:lstStyle/>
        <a:p>
          <a:endParaRPr lang="it-IT"/>
        </a:p>
      </dgm:t>
    </dgm:pt>
    <dgm:pt modelId="{3F9AEA81-F434-42D1-B52B-E46716AB65FB}" type="pres">
      <dgm:prSet presAssocID="{88C35C2E-C38F-425E-9BA6-D5AD915FDD2F}" presName="nodeFollowingNodes" presStyleLbl="node1" presStyleIdx="4" presStyleCnt="6" custRadScaleRad="118010" custRadScaleInc="43793">
        <dgm:presLayoutVars>
          <dgm:bulletEnabled val="1"/>
        </dgm:presLayoutVars>
      </dgm:prSet>
      <dgm:spPr/>
      <dgm:t>
        <a:bodyPr/>
        <a:lstStyle/>
        <a:p>
          <a:endParaRPr lang="it-IT"/>
        </a:p>
      </dgm:t>
    </dgm:pt>
    <dgm:pt modelId="{1E911939-F303-4667-AC46-5731D1763BF1}" type="pres">
      <dgm:prSet presAssocID="{A16C2A93-675B-4E00-A0BE-67E127B200A0}" presName="nodeFollowingNodes" presStyleLbl="node1" presStyleIdx="5" presStyleCnt="6" custRadScaleRad="128805" custRadScaleInc="-3850">
        <dgm:presLayoutVars>
          <dgm:bulletEnabled val="1"/>
        </dgm:presLayoutVars>
      </dgm:prSet>
      <dgm:spPr/>
      <dgm:t>
        <a:bodyPr/>
        <a:lstStyle/>
        <a:p>
          <a:endParaRPr lang="it-IT"/>
        </a:p>
      </dgm:t>
    </dgm:pt>
  </dgm:ptLst>
  <dgm:cxnLst>
    <dgm:cxn modelId="{D61D6A5C-C049-41C6-A5CD-6A121A2EB482}" type="presOf" srcId="{6E3BDD05-5910-4EF2-B6C7-63C0888264F1}" destId="{A29D96C6-BEA4-41E1-B1E5-E6DC1DED6414}" srcOrd="0" destOrd="0" presId="urn:microsoft.com/office/officeart/2005/8/layout/cycle3"/>
    <dgm:cxn modelId="{0713286C-095C-403D-A58F-BF9DCCCFB7A5}" type="presOf" srcId="{F182B74D-5CEE-478A-BB70-46E3B1A8CF2B}" destId="{9E9340FF-FA1D-463D-9B45-A01F5DD76B95}" srcOrd="0" destOrd="0" presId="urn:microsoft.com/office/officeart/2005/8/layout/cycle3"/>
    <dgm:cxn modelId="{0A2BFAC9-66CC-4B2C-83E5-21B6F4FF8257}" srcId="{5983B686-B296-407C-AA7A-A5D36C1D48DC}" destId="{6E3BDD05-5910-4EF2-B6C7-63C0888264F1}" srcOrd="2" destOrd="0" parTransId="{6294FB90-7BE9-46D1-B0D3-763F7B990E6F}" sibTransId="{BDF546FF-D845-4A6B-9974-9A66B24887B9}"/>
    <dgm:cxn modelId="{604B28D7-F6FF-4FB7-819B-4E6B9031B0F6}" type="presOf" srcId="{88C35C2E-C38F-425E-9BA6-D5AD915FDD2F}" destId="{3F9AEA81-F434-42D1-B52B-E46716AB65FB}" srcOrd="0" destOrd="0" presId="urn:microsoft.com/office/officeart/2005/8/layout/cycle3"/>
    <dgm:cxn modelId="{C0945ABE-E71C-47DA-9DA4-3966EEBDED1F}" type="presOf" srcId="{A16C2A93-675B-4E00-A0BE-67E127B200A0}" destId="{1E911939-F303-4667-AC46-5731D1763BF1}" srcOrd="0" destOrd="0" presId="urn:microsoft.com/office/officeart/2005/8/layout/cycle3"/>
    <dgm:cxn modelId="{16EB67B9-BC0F-4AE2-AE27-D4D539BB24B8}" srcId="{5983B686-B296-407C-AA7A-A5D36C1D48DC}" destId="{AF082B47-7953-4FA8-926C-CF10E6D387B1}" srcOrd="3" destOrd="0" parTransId="{4BF36274-1008-4408-99C7-274BF7DE9DFA}" sibTransId="{F5885DBE-5D42-4C89-8B86-969D7F7D0994}"/>
    <dgm:cxn modelId="{087939E0-EDB4-45E9-B30A-555F02C5C438}" srcId="{5983B686-B296-407C-AA7A-A5D36C1D48DC}" destId="{88C35C2E-C38F-425E-9BA6-D5AD915FDD2F}" srcOrd="4" destOrd="0" parTransId="{E391AA3C-01C0-45AC-9F6F-13C406FFE30F}" sibTransId="{F8961D27-12C0-458F-AA7F-816BFB2785AB}"/>
    <dgm:cxn modelId="{0B9747A4-28E4-4C61-AAAD-E0DDEB5C0EA8}" type="presOf" srcId="{8E043B86-5FB2-41D9-84DB-C49827D59F35}" destId="{49174EBD-2DEA-427E-8E49-5DEFBB1BBE86}" srcOrd="0" destOrd="0" presId="urn:microsoft.com/office/officeart/2005/8/layout/cycle3"/>
    <dgm:cxn modelId="{A805B6FD-5BCD-4597-BF23-383D36A24E2B}" srcId="{5983B686-B296-407C-AA7A-A5D36C1D48DC}" destId="{F182B74D-5CEE-478A-BB70-46E3B1A8CF2B}" srcOrd="0" destOrd="0" parTransId="{CAF7AD59-510C-45DF-806A-D90CEA4A00E6}" sibTransId="{8E043B86-5FB2-41D9-84DB-C49827D59F35}"/>
    <dgm:cxn modelId="{7F4E04E0-757B-43D7-8E6C-DBE35654669B}" type="presOf" srcId="{AF082B47-7953-4FA8-926C-CF10E6D387B1}" destId="{7F978C0A-7E3B-4BB2-A12B-24EA337F01E9}" srcOrd="0" destOrd="0" presId="urn:microsoft.com/office/officeart/2005/8/layout/cycle3"/>
    <dgm:cxn modelId="{9CB4501F-9E3C-4309-8FCC-D168CC4137BF}" srcId="{5983B686-B296-407C-AA7A-A5D36C1D48DC}" destId="{2154B022-D26C-4A76-9E78-EFA81B039ED8}" srcOrd="1" destOrd="0" parTransId="{1843841D-EE7B-4F4F-B9A5-10269B4C33EC}" sibTransId="{011570FB-B86A-485F-88EB-9BB3587901CE}"/>
    <dgm:cxn modelId="{4C7834B5-B910-4B5F-8B0B-7DDF3757DB31}" srcId="{5983B686-B296-407C-AA7A-A5D36C1D48DC}" destId="{A16C2A93-675B-4E00-A0BE-67E127B200A0}" srcOrd="5" destOrd="0" parTransId="{782C37A9-B5C3-41B0-B904-120C32044A43}" sibTransId="{13964EBE-CB6E-4923-BDE9-9C9C5F4093A1}"/>
    <dgm:cxn modelId="{9EC25836-81A1-4FC0-9365-4D3D2100183E}" type="presOf" srcId="{2154B022-D26C-4A76-9E78-EFA81B039ED8}" destId="{3F1E6EFD-CEAD-4E02-A287-2B3398606B25}" srcOrd="0" destOrd="0" presId="urn:microsoft.com/office/officeart/2005/8/layout/cycle3"/>
    <dgm:cxn modelId="{C4249682-3678-4581-A860-AC9FEECCACF6}" type="presOf" srcId="{5983B686-B296-407C-AA7A-A5D36C1D48DC}" destId="{26660F48-AB74-4839-A964-B7154D78452A}" srcOrd="0" destOrd="0" presId="urn:microsoft.com/office/officeart/2005/8/layout/cycle3"/>
    <dgm:cxn modelId="{BB1118B2-8F2E-4ABD-A8F2-14FCF8862339}" type="presParOf" srcId="{26660F48-AB74-4839-A964-B7154D78452A}" destId="{916DFAD7-AE5B-4F8E-B30E-2762CC90311A}" srcOrd="0" destOrd="0" presId="urn:microsoft.com/office/officeart/2005/8/layout/cycle3"/>
    <dgm:cxn modelId="{CF1E3124-03C7-40FE-B2C3-61F1CC9BA3D7}" type="presParOf" srcId="{916DFAD7-AE5B-4F8E-B30E-2762CC90311A}" destId="{9E9340FF-FA1D-463D-9B45-A01F5DD76B95}" srcOrd="0" destOrd="0" presId="urn:microsoft.com/office/officeart/2005/8/layout/cycle3"/>
    <dgm:cxn modelId="{1C81F835-E987-4326-8CEE-4F841DCA7B4E}" type="presParOf" srcId="{916DFAD7-AE5B-4F8E-B30E-2762CC90311A}" destId="{49174EBD-2DEA-427E-8E49-5DEFBB1BBE86}" srcOrd="1" destOrd="0" presId="urn:microsoft.com/office/officeart/2005/8/layout/cycle3"/>
    <dgm:cxn modelId="{F5FF9A06-F050-4598-B606-EB03C17CCE39}" type="presParOf" srcId="{916DFAD7-AE5B-4F8E-B30E-2762CC90311A}" destId="{3F1E6EFD-CEAD-4E02-A287-2B3398606B25}" srcOrd="2" destOrd="0" presId="urn:microsoft.com/office/officeart/2005/8/layout/cycle3"/>
    <dgm:cxn modelId="{2F77F6F6-B4A2-4F92-8946-51DF8B896AAE}" type="presParOf" srcId="{916DFAD7-AE5B-4F8E-B30E-2762CC90311A}" destId="{A29D96C6-BEA4-41E1-B1E5-E6DC1DED6414}" srcOrd="3" destOrd="0" presId="urn:microsoft.com/office/officeart/2005/8/layout/cycle3"/>
    <dgm:cxn modelId="{A72E94D1-B336-46EA-910C-88085925E8A0}" type="presParOf" srcId="{916DFAD7-AE5B-4F8E-B30E-2762CC90311A}" destId="{7F978C0A-7E3B-4BB2-A12B-24EA337F01E9}" srcOrd="4" destOrd="0" presId="urn:microsoft.com/office/officeart/2005/8/layout/cycle3"/>
    <dgm:cxn modelId="{26CE1893-F390-4786-8C75-8E52F168978E}" type="presParOf" srcId="{916DFAD7-AE5B-4F8E-B30E-2762CC90311A}" destId="{3F9AEA81-F434-42D1-B52B-E46716AB65FB}" srcOrd="5" destOrd="0" presId="urn:microsoft.com/office/officeart/2005/8/layout/cycle3"/>
    <dgm:cxn modelId="{579A7E38-3948-4B4C-8FC8-38A38B24FF14}" type="presParOf" srcId="{916DFAD7-AE5B-4F8E-B30E-2762CC90311A}" destId="{1E911939-F303-4667-AC46-5731D1763BF1}" srcOrd="6"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98233D9-3004-4110-B32B-B951ECD422D0}" type="doc">
      <dgm:prSet loTypeId="urn:microsoft.com/office/officeart/2005/8/layout/equation1" loCatId="relationship" qsTypeId="urn:microsoft.com/office/officeart/2005/8/quickstyle/simple1" qsCatId="simple" csTypeId="urn:microsoft.com/office/officeart/2005/8/colors/accent1_2" csCatId="accent1" phldr="1"/>
      <dgm:spPr/>
      <dgm:t>
        <a:bodyPr/>
        <a:lstStyle/>
        <a:p>
          <a:endParaRPr lang="en-GB"/>
        </a:p>
      </dgm:t>
    </dgm:pt>
    <dgm:pt modelId="{D96A1E30-F287-4992-AD78-3CF30DEB8834}">
      <dgm:prSet phldrT="[Text]" custT="1"/>
      <dgm:spPr>
        <a:solidFill>
          <a:srgbClr val="0F5494"/>
        </a:solidFill>
      </dgm:spPr>
      <dgm:t>
        <a:bodyPr/>
        <a:lstStyle/>
        <a:p>
          <a:r>
            <a:rPr lang="fr-FR" sz="1400" b="1" dirty="0" err="1">
              <a:solidFill>
                <a:srgbClr val="FFD624"/>
              </a:solidFill>
            </a:rPr>
            <a:t>Costi</a:t>
          </a:r>
          <a:r>
            <a:rPr lang="fr-FR" sz="1400" b="1" dirty="0">
              <a:solidFill>
                <a:srgbClr val="FFD624"/>
              </a:solidFill>
            </a:rPr>
            <a:t> </a:t>
          </a:r>
          <a:r>
            <a:rPr lang="fr-FR" sz="1400" b="1" dirty="0" err="1">
              <a:solidFill>
                <a:srgbClr val="FFD624"/>
              </a:solidFill>
            </a:rPr>
            <a:t>annui</a:t>
          </a:r>
          <a:r>
            <a:rPr lang="fr-FR" sz="1400" b="1" dirty="0">
              <a:solidFill>
                <a:srgbClr val="FFD624"/>
              </a:solidFill>
            </a:rPr>
            <a:t> </a:t>
          </a:r>
          <a:r>
            <a:rPr lang="fr-FR" sz="1400" b="1" dirty="0" err="1">
              <a:solidFill>
                <a:srgbClr val="FFD624"/>
              </a:solidFill>
            </a:rPr>
            <a:t>lordi</a:t>
          </a:r>
          <a:r>
            <a:rPr lang="fr-FR" sz="1400" b="1" dirty="0">
              <a:solidFill>
                <a:srgbClr val="FFD624"/>
              </a:solidFill>
            </a:rPr>
            <a:t> per l'</a:t>
          </a:r>
          <a:r>
            <a:rPr lang="fr-FR" sz="1400" b="1" dirty="0" err="1">
              <a:solidFill>
                <a:srgbClr val="FFD624"/>
              </a:solidFill>
            </a:rPr>
            <a:t>impiego</a:t>
          </a:r>
          <a:endParaRPr lang="fr-FR" sz="1400" b="1" dirty="0">
            <a:solidFill>
              <a:srgbClr val="FFD624"/>
            </a:solidFill>
          </a:endParaRPr>
        </a:p>
      </dgm:t>
    </dgm:pt>
    <dgm:pt modelId="{3365E49B-98CF-4CF0-BAD4-D04ED68B511B}" type="parTrans" cxnId="{B2DE1ECB-8320-438A-A21D-AD1B813B6B78}">
      <dgm:prSet/>
      <dgm:spPr/>
      <dgm:t>
        <a:bodyPr/>
        <a:lstStyle/>
        <a:p>
          <a:endParaRPr lang="en-GB"/>
        </a:p>
      </dgm:t>
    </dgm:pt>
    <dgm:pt modelId="{D21A3BED-423A-4B1E-AFA2-CF0FA40AE61B}" type="sibTrans" cxnId="{B2DE1ECB-8320-438A-A21D-AD1B813B6B78}">
      <dgm:prSet/>
      <dgm:spPr>
        <a:solidFill>
          <a:srgbClr val="FFD624"/>
        </a:solidFill>
        <a:ln>
          <a:solidFill>
            <a:srgbClr val="FFC000"/>
          </a:solidFill>
        </a:ln>
      </dgm:spPr>
      <dgm:t>
        <a:bodyPr/>
        <a:lstStyle/>
        <a:p>
          <a:endParaRPr lang="en-GB"/>
        </a:p>
      </dgm:t>
    </dgm:pt>
    <dgm:pt modelId="{462E991B-36BD-4561-9CEB-ECED69E6C35A}">
      <dgm:prSet phldrT="[Text]" custT="1"/>
      <dgm:spPr>
        <a:solidFill>
          <a:srgbClr val="0F5494"/>
        </a:solidFill>
      </dgm:spPr>
      <dgm:t>
        <a:bodyPr/>
        <a:lstStyle/>
        <a:p>
          <a:r>
            <a:rPr lang="fr-FR" sz="1600" b="1" dirty="0">
              <a:solidFill>
                <a:srgbClr val="FFD624"/>
              </a:solidFill>
            </a:rPr>
            <a:t>1720 ore</a:t>
          </a:r>
        </a:p>
      </dgm:t>
    </dgm:pt>
    <dgm:pt modelId="{FDF7A0F4-C296-4F45-9FBD-6EC9C22E601E}" type="parTrans" cxnId="{E27557B7-97BF-46F8-9C91-23068A605E72}">
      <dgm:prSet/>
      <dgm:spPr/>
      <dgm:t>
        <a:bodyPr/>
        <a:lstStyle/>
        <a:p>
          <a:endParaRPr lang="en-GB"/>
        </a:p>
      </dgm:t>
    </dgm:pt>
    <dgm:pt modelId="{66DC5065-B114-498F-ABD3-2A31E7316655}" type="sibTrans" cxnId="{E27557B7-97BF-46F8-9C91-23068A605E72}">
      <dgm:prSet/>
      <dgm:spPr>
        <a:solidFill>
          <a:srgbClr val="FFD624"/>
        </a:solidFill>
        <a:ln>
          <a:solidFill>
            <a:srgbClr val="FFC000"/>
          </a:solidFill>
        </a:ln>
      </dgm:spPr>
      <dgm:t>
        <a:bodyPr/>
        <a:lstStyle/>
        <a:p>
          <a:endParaRPr lang="en-GB"/>
        </a:p>
      </dgm:t>
    </dgm:pt>
    <dgm:pt modelId="{D59DB983-C429-4059-9E43-E7ECEB7D1132}">
      <dgm:prSet phldrT="[Text]" custT="1"/>
      <dgm:spPr>
        <a:solidFill>
          <a:srgbClr val="0F5494"/>
        </a:solidFill>
      </dgm:spPr>
      <dgm:t>
        <a:bodyPr/>
        <a:lstStyle/>
        <a:p>
          <a:r>
            <a:rPr lang="fr-FR" sz="1600" b="1" dirty="0" err="1">
              <a:solidFill>
                <a:srgbClr val="FFD624"/>
              </a:solidFill>
            </a:rPr>
            <a:t>Tariffa</a:t>
          </a:r>
          <a:r>
            <a:rPr lang="fr-FR" sz="1600" b="1" dirty="0">
              <a:solidFill>
                <a:srgbClr val="FFD624"/>
              </a:solidFill>
            </a:rPr>
            <a:t> </a:t>
          </a:r>
          <a:r>
            <a:rPr lang="fr-FR" sz="1600" b="1" dirty="0" err="1">
              <a:solidFill>
                <a:srgbClr val="FFD624"/>
              </a:solidFill>
            </a:rPr>
            <a:t>oraria</a:t>
          </a:r>
          <a:r>
            <a:rPr lang="fr-FR" sz="1600" b="1" dirty="0">
              <a:solidFill>
                <a:srgbClr val="FFD624"/>
              </a:solidFill>
            </a:rPr>
            <a:t> </a:t>
          </a:r>
          <a:r>
            <a:rPr lang="fr-FR" sz="1600" b="1" dirty="0" err="1">
              <a:solidFill>
                <a:srgbClr val="FFD624"/>
              </a:solidFill>
            </a:rPr>
            <a:t>applicabile</a:t>
          </a:r>
          <a:endParaRPr lang="fr-FR" sz="1600" b="1" dirty="0">
            <a:solidFill>
              <a:srgbClr val="FFD624"/>
            </a:solidFill>
          </a:endParaRPr>
        </a:p>
      </dgm:t>
    </dgm:pt>
    <dgm:pt modelId="{1F514080-9670-46E6-A721-74335A8C5F2D}" type="parTrans" cxnId="{A61592F4-1B16-477C-974D-2611424CDC55}">
      <dgm:prSet/>
      <dgm:spPr/>
      <dgm:t>
        <a:bodyPr/>
        <a:lstStyle/>
        <a:p>
          <a:endParaRPr lang="en-GB"/>
        </a:p>
      </dgm:t>
    </dgm:pt>
    <dgm:pt modelId="{221F644A-51B6-46E8-BC47-D0C907D850BD}" type="sibTrans" cxnId="{A61592F4-1B16-477C-974D-2611424CDC55}">
      <dgm:prSet/>
      <dgm:spPr/>
      <dgm:t>
        <a:bodyPr/>
        <a:lstStyle/>
        <a:p>
          <a:endParaRPr lang="en-GB"/>
        </a:p>
      </dgm:t>
    </dgm:pt>
    <dgm:pt modelId="{12D72E02-DB3F-4990-902E-793DC0357E24}" type="pres">
      <dgm:prSet presAssocID="{B98233D9-3004-4110-B32B-B951ECD422D0}" presName="linearFlow" presStyleCnt="0">
        <dgm:presLayoutVars>
          <dgm:dir/>
          <dgm:resizeHandles val="exact"/>
        </dgm:presLayoutVars>
      </dgm:prSet>
      <dgm:spPr/>
      <dgm:t>
        <a:bodyPr/>
        <a:lstStyle/>
        <a:p>
          <a:endParaRPr lang="it-IT"/>
        </a:p>
      </dgm:t>
    </dgm:pt>
    <dgm:pt modelId="{26A1DCE6-B5B4-4A81-8244-6644A68F5CCD}" type="pres">
      <dgm:prSet presAssocID="{D96A1E30-F287-4992-AD78-3CF30DEB8834}" presName="node" presStyleLbl="node1" presStyleIdx="0" presStyleCnt="3">
        <dgm:presLayoutVars>
          <dgm:bulletEnabled val="1"/>
        </dgm:presLayoutVars>
      </dgm:prSet>
      <dgm:spPr/>
      <dgm:t>
        <a:bodyPr/>
        <a:lstStyle/>
        <a:p>
          <a:endParaRPr lang="it-IT"/>
        </a:p>
      </dgm:t>
    </dgm:pt>
    <dgm:pt modelId="{CA4F891C-27BB-4163-A9C4-999EACB2ACF7}" type="pres">
      <dgm:prSet presAssocID="{D21A3BED-423A-4B1E-AFA2-CF0FA40AE61B}" presName="spacerL" presStyleCnt="0"/>
      <dgm:spPr/>
    </dgm:pt>
    <dgm:pt modelId="{41309E3F-195E-46A3-B365-48FF3B3A4DB2}" type="pres">
      <dgm:prSet presAssocID="{D21A3BED-423A-4B1E-AFA2-CF0FA40AE61B}" presName="sibTrans" presStyleLbl="sibTrans2D1" presStyleIdx="0" presStyleCnt="2"/>
      <dgm:spPr>
        <a:prstGeom prst="mathDivide">
          <a:avLst/>
        </a:prstGeom>
      </dgm:spPr>
      <dgm:t>
        <a:bodyPr/>
        <a:lstStyle/>
        <a:p>
          <a:endParaRPr lang="it-IT"/>
        </a:p>
      </dgm:t>
    </dgm:pt>
    <dgm:pt modelId="{EC624C78-BA10-45DF-B843-54F92A292C3F}" type="pres">
      <dgm:prSet presAssocID="{D21A3BED-423A-4B1E-AFA2-CF0FA40AE61B}" presName="spacerR" presStyleCnt="0"/>
      <dgm:spPr/>
    </dgm:pt>
    <dgm:pt modelId="{DEE7FBF0-4D50-47B2-8A72-E3168DCB5454}" type="pres">
      <dgm:prSet presAssocID="{462E991B-36BD-4561-9CEB-ECED69E6C35A}" presName="node" presStyleLbl="node1" presStyleIdx="1" presStyleCnt="3">
        <dgm:presLayoutVars>
          <dgm:bulletEnabled val="1"/>
        </dgm:presLayoutVars>
      </dgm:prSet>
      <dgm:spPr/>
      <dgm:t>
        <a:bodyPr/>
        <a:lstStyle/>
        <a:p>
          <a:endParaRPr lang="it-IT"/>
        </a:p>
      </dgm:t>
    </dgm:pt>
    <dgm:pt modelId="{18B92F27-2879-44CE-9537-03FE9188F290}" type="pres">
      <dgm:prSet presAssocID="{66DC5065-B114-498F-ABD3-2A31E7316655}" presName="spacerL" presStyleCnt="0"/>
      <dgm:spPr/>
    </dgm:pt>
    <dgm:pt modelId="{BFCE5AC0-2920-46E5-90C2-6B67931DCFBE}" type="pres">
      <dgm:prSet presAssocID="{66DC5065-B114-498F-ABD3-2A31E7316655}" presName="sibTrans" presStyleLbl="sibTrans2D1" presStyleIdx="1" presStyleCnt="2"/>
      <dgm:spPr/>
      <dgm:t>
        <a:bodyPr/>
        <a:lstStyle/>
        <a:p>
          <a:endParaRPr lang="it-IT"/>
        </a:p>
      </dgm:t>
    </dgm:pt>
    <dgm:pt modelId="{43CFE32D-D85B-4FC4-95D0-D88E19DBC3E5}" type="pres">
      <dgm:prSet presAssocID="{66DC5065-B114-498F-ABD3-2A31E7316655}" presName="spacerR" presStyleCnt="0"/>
      <dgm:spPr/>
    </dgm:pt>
    <dgm:pt modelId="{A9578B7B-9293-4836-9FAD-B99983DFF249}" type="pres">
      <dgm:prSet presAssocID="{D59DB983-C429-4059-9E43-E7ECEB7D1132}" presName="node" presStyleLbl="node1" presStyleIdx="2" presStyleCnt="3">
        <dgm:presLayoutVars>
          <dgm:bulletEnabled val="1"/>
        </dgm:presLayoutVars>
      </dgm:prSet>
      <dgm:spPr/>
      <dgm:t>
        <a:bodyPr/>
        <a:lstStyle/>
        <a:p>
          <a:endParaRPr lang="it-IT"/>
        </a:p>
      </dgm:t>
    </dgm:pt>
  </dgm:ptLst>
  <dgm:cxnLst>
    <dgm:cxn modelId="{E27557B7-97BF-46F8-9C91-23068A605E72}" srcId="{B98233D9-3004-4110-B32B-B951ECD422D0}" destId="{462E991B-36BD-4561-9CEB-ECED69E6C35A}" srcOrd="1" destOrd="0" parTransId="{FDF7A0F4-C296-4F45-9FBD-6EC9C22E601E}" sibTransId="{66DC5065-B114-498F-ABD3-2A31E7316655}"/>
    <dgm:cxn modelId="{AEF26E86-AD5B-4389-86E9-EC5DC4E0BC1F}" type="presOf" srcId="{D21A3BED-423A-4B1E-AFA2-CF0FA40AE61B}" destId="{41309E3F-195E-46A3-B365-48FF3B3A4DB2}" srcOrd="0" destOrd="0" presId="urn:microsoft.com/office/officeart/2005/8/layout/equation1"/>
    <dgm:cxn modelId="{D6B1FBBF-FDDB-4031-B767-75A1E4AA8E20}" type="presOf" srcId="{B98233D9-3004-4110-B32B-B951ECD422D0}" destId="{12D72E02-DB3F-4990-902E-793DC0357E24}" srcOrd="0" destOrd="0" presId="urn:microsoft.com/office/officeart/2005/8/layout/equation1"/>
    <dgm:cxn modelId="{D4060FB6-D254-4610-A9D1-0FE5F410177E}" type="presOf" srcId="{D59DB983-C429-4059-9E43-E7ECEB7D1132}" destId="{A9578B7B-9293-4836-9FAD-B99983DFF249}" srcOrd="0" destOrd="0" presId="urn:microsoft.com/office/officeart/2005/8/layout/equation1"/>
    <dgm:cxn modelId="{5E8C78D0-C0BE-4717-9323-FA477E6E6733}" type="presOf" srcId="{D96A1E30-F287-4992-AD78-3CF30DEB8834}" destId="{26A1DCE6-B5B4-4A81-8244-6644A68F5CCD}" srcOrd="0" destOrd="0" presId="urn:microsoft.com/office/officeart/2005/8/layout/equation1"/>
    <dgm:cxn modelId="{84BC5D8B-FF9E-48D2-B993-13BE748AA833}" type="presOf" srcId="{66DC5065-B114-498F-ABD3-2A31E7316655}" destId="{BFCE5AC0-2920-46E5-90C2-6B67931DCFBE}" srcOrd="0" destOrd="0" presId="urn:microsoft.com/office/officeart/2005/8/layout/equation1"/>
    <dgm:cxn modelId="{B2DE1ECB-8320-438A-A21D-AD1B813B6B78}" srcId="{B98233D9-3004-4110-B32B-B951ECD422D0}" destId="{D96A1E30-F287-4992-AD78-3CF30DEB8834}" srcOrd="0" destOrd="0" parTransId="{3365E49B-98CF-4CF0-BAD4-D04ED68B511B}" sibTransId="{D21A3BED-423A-4B1E-AFA2-CF0FA40AE61B}"/>
    <dgm:cxn modelId="{A61592F4-1B16-477C-974D-2611424CDC55}" srcId="{B98233D9-3004-4110-B32B-B951ECD422D0}" destId="{D59DB983-C429-4059-9E43-E7ECEB7D1132}" srcOrd="2" destOrd="0" parTransId="{1F514080-9670-46E6-A721-74335A8C5F2D}" sibTransId="{221F644A-51B6-46E8-BC47-D0C907D850BD}"/>
    <dgm:cxn modelId="{B1702CEE-FC53-466C-8132-FE41E10CDB03}" type="presOf" srcId="{462E991B-36BD-4561-9CEB-ECED69E6C35A}" destId="{DEE7FBF0-4D50-47B2-8A72-E3168DCB5454}" srcOrd="0" destOrd="0" presId="urn:microsoft.com/office/officeart/2005/8/layout/equation1"/>
    <dgm:cxn modelId="{CC12618A-8CA9-446E-9EF3-11CBD0EBB787}" type="presParOf" srcId="{12D72E02-DB3F-4990-902E-793DC0357E24}" destId="{26A1DCE6-B5B4-4A81-8244-6644A68F5CCD}" srcOrd="0" destOrd="0" presId="urn:microsoft.com/office/officeart/2005/8/layout/equation1"/>
    <dgm:cxn modelId="{4A05EB86-EADD-4AC2-ABB2-3C46DB2364D4}" type="presParOf" srcId="{12D72E02-DB3F-4990-902E-793DC0357E24}" destId="{CA4F891C-27BB-4163-A9C4-999EACB2ACF7}" srcOrd="1" destOrd="0" presId="urn:microsoft.com/office/officeart/2005/8/layout/equation1"/>
    <dgm:cxn modelId="{E37C2F0E-438F-4A14-A818-19126DBF0748}" type="presParOf" srcId="{12D72E02-DB3F-4990-902E-793DC0357E24}" destId="{41309E3F-195E-46A3-B365-48FF3B3A4DB2}" srcOrd="2" destOrd="0" presId="urn:microsoft.com/office/officeart/2005/8/layout/equation1"/>
    <dgm:cxn modelId="{9457CC26-0202-4920-B5E3-189A70FAE91A}" type="presParOf" srcId="{12D72E02-DB3F-4990-902E-793DC0357E24}" destId="{EC624C78-BA10-45DF-B843-54F92A292C3F}" srcOrd="3" destOrd="0" presId="urn:microsoft.com/office/officeart/2005/8/layout/equation1"/>
    <dgm:cxn modelId="{0FD16DCE-87C0-4806-A8F6-484E262E82CF}" type="presParOf" srcId="{12D72E02-DB3F-4990-902E-793DC0357E24}" destId="{DEE7FBF0-4D50-47B2-8A72-E3168DCB5454}" srcOrd="4" destOrd="0" presId="urn:microsoft.com/office/officeart/2005/8/layout/equation1"/>
    <dgm:cxn modelId="{79DF9F69-463C-4DE2-9FEE-5926921AAD33}" type="presParOf" srcId="{12D72E02-DB3F-4990-902E-793DC0357E24}" destId="{18B92F27-2879-44CE-9537-03FE9188F290}" srcOrd="5" destOrd="0" presId="urn:microsoft.com/office/officeart/2005/8/layout/equation1"/>
    <dgm:cxn modelId="{A94CE968-747D-43AA-80F2-C965291A4911}" type="presParOf" srcId="{12D72E02-DB3F-4990-902E-793DC0357E24}" destId="{BFCE5AC0-2920-46E5-90C2-6B67931DCFBE}" srcOrd="6" destOrd="0" presId="urn:microsoft.com/office/officeart/2005/8/layout/equation1"/>
    <dgm:cxn modelId="{B75CA139-2634-4A36-B114-27A2F087B369}" type="presParOf" srcId="{12D72E02-DB3F-4990-902E-793DC0357E24}" destId="{43CFE32D-D85B-4FC4-95D0-D88E19DBC3E5}" srcOrd="7" destOrd="0" presId="urn:microsoft.com/office/officeart/2005/8/layout/equation1"/>
    <dgm:cxn modelId="{4DE783A5-9B60-4F81-B0D7-32DEB488EC66}" type="presParOf" srcId="{12D72E02-DB3F-4990-902E-793DC0357E24}" destId="{A9578B7B-9293-4836-9FAD-B99983DFF249}" srcOrd="8"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998489A-F1FD-4628-B85D-1BD3D09816A8}"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fr-BE"/>
        </a:p>
      </dgm:t>
    </dgm:pt>
    <dgm:pt modelId="{3B023B15-1463-4F08-A014-AB2CE06897F5}">
      <dgm:prSet phldrT="[Text]" custT="1"/>
      <dgm:spPr>
        <a:solidFill>
          <a:srgbClr val="FFD624"/>
        </a:solidFill>
      </dgm:spPr>
      <dgm:t>
        <a:bodyPr/>
        <a:lstStyle/>
        <a:p>
          <a:r>
            <a:rPr lang="fr-FR" sz="1800" b="1" dirty="0">
              <a:solidFill>
                <a:srgbClr val="0F5494"/>
              </a:solidFill>
            </a:rPr>
            <a:t>FSE,</a:t>
          </a:r>
        </a:p>
        <a:p>
          <a:r>
            <a:rPr lang="fr-FR" sz="1800" b="1" dirty="0" err="1">
              <a:solidFill>
                <a:srgbClr val="0F5494"/>
              </a:solidFill>
            </a:rPr>
            <a:t>Contributo</a:t>
          </a:r>
          <a:r>
            <a:rPr lang="fr-FR" sz="1800" b="1" dirty="0">
              <a:solidFill>
                <a:srgbClr val="0F5494"/>
              </a:solidFill>
            </a:rPr>
            <a:t> </a:t>
          </a:r>
          <a:r>
            <a:rPr lang="fr-FR" sz="1800" b="1" dirty="0" err="1">
              <a:solidFill>
                <a:srgbClr val="0F5494"/>
              </a:solidFill>
            </a:rPr>
            <a:t>pubblico</a:t>
          </a:r>
          <a:r>
            <a:rPr lang="fr-FR" sz="1800" b="1" dirty="0">
              <a:solidFill>
                <a:srgbClr val="0F5494"/>
              </a:solidFill>
            </a:rPr>
            <a:t> </a:t>
          </a:r>
          <a:br>
            <a:rPr lang="fr-FR" sz="1800" b="1" dirty="0">
              <a:solidFill>
                <a:srgbClr val="0F5494"/>
              </a:solidFill>
            </a:rPr>
          </a:br>
          <a:r>
            <a:rPr lang="fr-FR" sz="1800" b="1" dirty="0">
              <a:solidFill>
                <a:srgbClr val="0F5494"/>
              </a:solidFill>
            </a:rPr>
            <a:t>&lt; EUR 100.000</a:t>
          </a:r>
        </a:p>
      </dgm:t>
    </dgm:pt>
    <dgm:pt modelId="{1531C71E-576F-4661-8E8E-152E50E50F00}" type="parTrans" cxnId="{D42797E9-1216-4019-AA65-D01B03DEB7A0}">
      <dgm:prSet/>
      <dgm:spPr/>
      <dgm:t>
        <a:bodyPr/>
        <a:lstStyle/>
        <a:p>
          <a:endParaRPr lang="fr-BE"/>
        </a:p>
      </dgm:t>
    </dgm:pt>
    <dgm:pt modelId="{00BA416C-1809-4E58-9A3D-1E04EA84B3FB}" type="sibTrans" cxnId="{D42797E9-1216-4019-AA65-D01B03DEB7A0}">
      <dgm:prSet/>
      <dgm:spPr/>
      <dgm:t>
        <a:bodyPr/>
        <a:lstStyle/>
        <a:p>
          <a:endParaRPr lang="fr-BE"/>
        </a:p>
      </dgm:t>
    </dgm:pt>
    <dgm:pt modelId="{A50448D3-6FA7-4FC4-B446-737532C7653B}">
      <dgm:prSet phldrT="[Text]" custT="1"/>
      <dgm:spPr>
        <a:solidFill>
          <a:srgbClr val="FFD624"/>
        </a:solidFill>
      </dgm:spPr>
      <dgm:t>
        <a:bodyPr/>
        <a:lstStyle/>
        <a:p>
          <a:r>
            <a:rPr lang="fr-FR" sz="1800" b="1" dirty="0" err="1">
              <a:solidFill>
                <a:srgbClr val="0F5494"/>
              </a:solidFill>
            </a:rPr>
            <a:t>Bilancio</a:t>
          </a:r>
          <a:r>
            <a:rPr lang="fr-FR" sz="1800" b="1" dirty="0">
              <a:solidFill>
                <a:srgbClr val="0F5494"/>
              </a:solidFill>
            </a:rPr>
            <a:t> </a:t>
          </a:r>
          <a:r>
            <a:rPr lang="fr-FR" sz="1800" b="1" dirty="0" err="1">
              <a:solidFill>
                <a:srgbClr val="0F5494"/>
              </a:solidFill>
            </a:rPr>
            <a:t>provvisorio</a:t>
          </a:r>
          <a:r>
            <a:rPr lang="fr-FR" sz="1800" b="1" dirty="0">
              <a:solidFill>
                <a:srgbClr val="0F5494"/>
              </a:solidFill>
            </a:rPr>
            <a:t> = base di </a:t>
          </a:r>
          <a:r>
            <a:rPr lang="fr-FR" sz="1800" b="1" dirty="0" err="1">
              <a:solidFill>
                <a:srgbClr val="0F5494"/>
              </a:solidFill>
            </a:rPr>
            <a:t>calcolo</a:t>
          </a:r>
          <a:r>
            <a:rPr lang="fr-FR" sz="1800" b="1" dirty="0">
              <a:solidFill>
                <a:srgbClr val="0F5494"/>
              </a:solidFill>
            </a:rPr>
            <a:t> OSC</a:t>
          </a:r>
        </a:p>
      </dgm:t>
    </dgm:pt>
    <dgm:pt modelId="{AE864186-C641-45BD-B697-727003112E07}" type="parTrans" cxnId="{CCDC12C8-A1B1-4C57-A942-8147417E849F}">
      <dgm:prSet/>
      <dgm:spPr/>
      <dgm:t>
        <a:bodyPr/>
        <a:lstStyle/>
        <a:p>
          <a:endParaRPr lang="fr-BE"/>
        </a:p>
      </dgm:t>
    </dgm:pt>
    <dgm:pt modelId="{6A7A0F3D-C087-43A4-BDF9-170B7CD804E0}" type="sibTrans" cxnId="{CCDC12C8-A1B1-4C57-A942-8147417E849F}">
      <dgm:prSet/>
      <dgm:spPr/>
      <dgm:t>
        <a:bodyPr/>
        <a:lstStyle/>
        <a:p>
          <a:endParaRPr lang="fr-BE"/>
        </a:p>
      </dgm:t>
    </dgm:pt>
    <dgm:pt modelId="{6D7D4A0D-DB58-42A1-A281-8D7E9EC84385}">
      <dgm:prSet phldrT="[Text]" custT="1"/>
      <dgm:spPr>
        <a:solidFill>
          <a:srgbClr val="FFD624"/>
        </a:solidFill>
      </dgm:spPr>
      <dgm:t>
        <a:bodyPr/>
        <a:lstStyle/>
        <a:p>
          <a:r>
            <a:rPr lang="fr-FR" sz="1800" b="1" dirty="0" err="1">
              <a:solidFill>
                <a:srgbClr val="0F5494"/>
              </a:solidFill>
            </a:rPr>
            <a:t>Bilancio</a:t>
          </a:r>
          <a:r>
            <a:rPr lang="fr-FR" sz="1800" b="1" dirty="0">
              <a:solidFill>
                <a:srgbClr val="0F5494"/>
              </a:solidFill>
            </a:rPr>
            <a:t> </a:t>
          </a:r>
          <a:r>
            <a:rPr lang="fr-FR" sz="1800" b="1" dirty="0" err="1">
              <a:solidFill>
                <a:srgbClr val="0F5494"/>
              </a:solidFill>
            </a:rPr>
            <a:t>valutato</a:t>
          </a:r>
          <a:r>
            <a:rPr lang="fr-FR" sz="1800" b="1" dirty="0">
              <a:solidFill>
                <a:srgbClr val="0F5494"/>
              </a:solidFill>
            </a:rPr>
            <a:t> </a:t>
          </a:r>
          <a:r>
            <a:rPr lang="fr-FR" sz="1800" b="1" dirty="0" err="1">
              <a:solidFill>
                <a:srgbClr val="0F5494"/>
              </a:solidFill>
            </a:rPr>
            <a:t>dall'AdG</a:t>
          </a:r>
          <a:r>
            <a:rPr lang="fr-FR" sz="1800" b="1" dirty="0">
              <a:solidFill>
                <a:srgbClr val="0F5494"/>
              </a:solidFill>
            </a:rPr>
            <a:t> e </a:t>
          </a:r>
          <a:r>
            <a:rPr lang="fr-FR" sz="1800" b="1" dirty="0" err="1">
              <a:solidFill>
                <a:srgbClr val="0F5494"/>
              </a:solidFill>
            </a:rPr>
            <a:t>archiviato</a:t>
          </a:r>
          <a:r>
            <a:rPr lang="fr-FR" sz="1800" b="1" dirty="0">
              <a:solidFill>
                <a:srgbClr val="0F5494"/>
              </a:solidFill>
            </a:rPr>
            <a:t> </a:t>
          </a:r>
          <a:r>
            <a:rPr lang="fr-FR" sz="1800" dirty="0">
              <a:solidFill>
                <a:srgbClr val="0F5494"/>
              </a:solidFill>
            </a:rPr>
            <a:t>(con </a:t>
          </a:r>
          <a:r>
            <a:rPr lang="fr-FR" sz="1800" dirty="0" err="1">
              <a:solidFill>
                <a:srgbClr val="0F5494"/>
              </a:solidFill>
            </a:rPr>
            <a:t>valutazione</a:t>
          </a:r>
          <a:r>
            <a:rPr lang="fr-FR" sz="1800" dirty="0">
              <a:solidFill>
                <a:srgbClr val="0F5494"/>
              </a:solidFill>
            </a:rPr>
            <a:t>)</a:t>
          </a:r>
        </a:p>
      </dgm:t>
    </dgm:pt>
    <dgm:pt modelId="{C2F07296-1A20-4FB6-8D6E-AD29B2933F7D}" type="parTrans" cxnId="{01B64869-6B04-4E5F-8574-98598DB14209}">
      <dgm:prSet/>
      <dgm:spPr/>
      <dgm:t>
        <a:bodyPr/>
        <a:lstStyle/>
        <a:p>
          <a:endParaRPr lang="fr-BE"/>
        </a:p>
      </dgm:t>
    </dgm:pt>
    <dgm:pt modelId="{48F3578E-5F5A-4F3F-87A3-BC04F90FE644}" type="sibTrans" cxnId="{01B64869-6B04-4E5F-8574-98598DB14209}">
      <dgm:prSet/>
      <dgm:spPr/>
      <dgm:t>
        <a:bodyPr/>
        <a:lstStyle/>
        <a:p>
          <a:endParaRPr lang="fr-BE"/>
        </a:p>
      </dgm:t>
    </dgm:pt>
    <dgm:pt modelId="{B555A44E-FC8E-4D40-A722-2FFC04DC086F}">
      <dgm:prSet phldrT="[Text]" custT="1"/>
      <dgm:spPr>
        <a:solidFill>
          <a:srgbClr val="FFD624"/>
        </a:solidFill>
      </dgm:spPr>
      <dgm:t>
        <a:bodyPr/>
        <a:lstStyle/>
        <a:p>
          <a:r>
            <a:rPr lang="fr-FR" sz="1800" dirty="0">
              <a:solidFill>
                <a:srgbClr val="0F5494"/>
              </a:solidFill>
            </a:rPr>
            <a:t>(</a:t>
          </a:r>
          <a:r>
            <a:rPr lang="fr-FR" sz="1800" dirty="0" err="1">
              <a:solidFill>
                <a:srgbClr val="0F5494"/>
              </a:solidFill>
            </a:rPr>
            <a:t>Eventualmente</a:t>
          </a:r>
          <a:r>
            <a:rPr lang="fr-FR" sz="1800" dirty="0">
              <a:solidFill>
                <a:srgbClr val="0F5494"/>
              </a:solidFill>
            </a:rPr>
            <a:t> </a:t>
          </a:r>
          <a:r>
            <a:rPr lang="fr-FR" sz="1800" dirty="0" err="1">
              <a:solidFill>
                <a:srgbClr val="0F5494"/>
              </a:solidFill>
            </a:rPr>
            <a:t>comparato</a:t>
          </a:r>
          <a:r>
            <a:rPr lang="fr-FR" sz="1800" dirty="0">
              <a:solidFill>
                <a:srgbClr val="0F5494"/>
              </a:solidFill>
            </a:rPr>
            <a:t> con </a:t>
          </a:r>
          <a:r>
            <a:rPr lang="fr-FR" sz="1800" dirty="0" err="1">
              <a:solidFill>
                <a:srgbClr val="0F5494"/>
              </a:solidFill>
            </a:rPr>
            <a:t>altri</a:t>
          </a:r>
          <a:r>
            <a:rPr lang="fr-FR" sz="1800" dirty="0">
              <a:solidFill>
                <a:srgbClr val="0F5494"/>
              </a:solidFill>
            </a:rPr>
            <a:t> </a:t>
          </a:r>
          <a:r>
            <a:rPr lang="fr-FR" sz="1800" dirty="0" err="1">
              <a:solidFill>
                <a:srgbClr val="0F5494"/>
              </a:solidFill>
            </a:rPr>
            <a:t>progetti</a:t>
          </a:r>
          <a:r>
            <a:rPr lang="fr-FR" sz="1800" dirty="0">
              <a:solidFill>
                <a:srgbClr val="0F5494"/>
              </a:solidFill>
            </a:rPr>
            <a:t>)</a:t>
          </a:r>
        </a:p>
      </dgm:t>
    </dgm:pt>
    <dgm:pt modelId="{11A3C7AF-92C4-4538-90D7-24FEB727308B}" type="parTrans" cxnId="{3FC48102-B7E8-43FF-A437-30EC0D1FD50B}">
      <dgm:prSet/>
      <dgm:spPr/>
      <dgm:t>
        <a:bodyPr/>
        <a:lstStyle/>
        <a:p>
          <a:endParaRPr lang="fr-BE"/>
        </a:p>
      </dgm:t>
    </dgm:pt>
    <dgm:pt modelId="{F10B0698-9FDA-455A-AF01-5B3676EFB63A}" type="sibTrans" cxnId="{3FC48102-B7E8-43FF-A437-30EC0D1FD50B}">
      <dgm:prSet/>
      <dgm:spPr/>
      <dgm:t>
        <a:bodyPr/>
        <a:lstStyle/>
        <a:p>
          <a:endParaRPr lang="fr-BE"/>
        </a:p>
      </dgm:t>
    </dgm:pt>
    <dgm:pt modelId="{80A1E23E-B755-40B5-90FA-61E45BDD471F}" type="pres">
      <dgm:prSet presAssocID="{A998489A-F1FD-4628-B85D-1BD3D09816A8}" presName="Name0" presStyleCnt="0">
        <dgm:presLayoutVars>
          <dgm:dir/>
          <dgm:resizeHandles val="exact"/>
        </dgm:presLayoutVars>
      </dgm:prSet>
      <dgm:spPr/>
      <dgm:t>
        <a:bodyPr/>
        <a:lstStyle/>
        <a:p>
          <a:endParaRPr lang="it-IT"/>
        </a:p>
      </dgm:t>
    </dgm:pt>
    <dgm:pt modelId="{765B0425-7173-49FC-9024-EE99D29CBCCA}" type="pres">
      <dgm:prSet presAssocID="{A998489A-F1FD-4628-B85D-1BD3D09816A8}" presName="cycle" presStyleCnt="0"/>
      <dgm:spPr/>
    </dgm:pt>
    <dgm:pt modelId="{E534C3ED-50D9-4FB0-B2FC-F2B957A7E7A6}" type="pres">
      <dgm:prSet presAssocID="{3B023B15-1463-4F08-A014-AB2CE06897F5}" presName="nodeFirstNode" presStyleLbl="node1" presStyleIdx="0" presStyleCnt="4" custScaleX="77686" custScaleY="78964">
        <dgm:presLayoutVars>
          <dgm:bulletEnabled val="1"/>
        </dgm:presLayoutVars>
      </dgm:prSet>
      <dgm:spPr/>
      <dgm:t>
        <a:bodyPr/>
        <a:lstStyle/>
        <a:p>
          <a:endParaRPr lang="it-IT"/>
        </a:p>
      </dgm:t>
    </dgm:pt>
    <dgm:pt modelId="{8C450FFE-DD88-4E31-BA1D-2351BC3116A1}" type="pres">
      <dgm:prSet presAssocID="{00BA416C-1809-4E58-9A3D-1E04EA84B3FB}" presName="sibTransFirstNode" presStyleLbl="bgShp" presStyleIdx="0" presStyleCnt="1"/>
      <dgm:spPr/>
      <dgm:t>
        <a:bodyPr/>
        <a:lstStyle/>
        <a:p>
          <a:endParaRPr lang="it-IT"/>
        </a:p>
      </dgm:t>
    </dgm:pt>
    <dgm:pt modelId="{E3554587-8187-4275-BEBC-51191DA94F8F}" type="pres">
      <dgm:prSet presAssocID="{A50448D3-6FA7-4FC4-B446-737532C7653B}" presName="nodeFollowingNodes" presStyleLbl="node1" presStyleIdx="1" presStyleCnt="4" custScaleX="77686" custScaleY="78964" custRadScaleRad="133840" custRadScaleInc="-247163">
        <dgm:presLayoutVars>
          <dgm:bulletEnabled val="1"/>
        </dgm:presLayoutVars>
      </dgm:prSet>
      <dgm:spPr/>
      <dgm:t>
        <a:bodyPr/>
        <a:lstStyle/>
        <a:p>
          <a:endParaRPr lang="it-IT"/>
        </a:p>
      </dgm:t>
    </dgm:pt>
    <dgm:pt modelId="{54121E64-705F-45A1-9E74-09180C1F81DC}" type="pres">
      <dgm:prSet presAssocID="{6D7D4A0D-DB58-42A1-A281-8D7E9EC84385}" presName="nodeFollowingNodes" presStyleLbl="node1" presStyleIdx="2" presStyleCnt="4" custScaleX="77686" custScaleY="87185" custRadScaleRad="114311" custRadScaleInc="-125000">
        <dgm:presLayoutVars>
          <dgm:bulletEnabled val="1"/>
        </dgm:presLayoutVars>
      </dgm:prSet>
      <dgm:spPr/>
      <dgm:t>
        <a:bodyPr/>
        <a:lstStyle/>
        <a:p>
          <a:endParaRPr lang="it-IT"/>
        </a:p>
      </dgm:t>
    </dgm:pt>
    <dgm:pt modelId="{E83A306E-595D-4EA3-A2B3-320009E56F7C}" type="pres">
      <dgm:prSet presAssocID="{B555A44E-FC8E-4D40-A722-2FFC04DC086F}" presName="nodeFollowingNodes" presStyleLbl="node1" presStyleIdx="3" presStyleCnt="4" custScaleX="77686" custScaleY="78964" custRadScaleRad="114499" custRadScaleInc="-124084">
        <dgm:presLayoutVars>
          <dgm:bulletEnabled val="1"/>
        </dgm:presLayoutVars>
      </dgm:prSet>
      <dgm:spPr/>
      <dgm:t>
        <a:bodyPr/>
        <a:lstStyle/>
        <a:p>
          <a:endParaRPr lang="it-IT"/>
        </a:p>
      </dgm:t>
    </dgm:pt>
  </dgm:ptLst>
  <dgm:cxnLst>
    <dgm:cxn modelId="{BC713318-4853-4A51-96DA-DA37D17B6A96}" type="presOf" srcId="{00BA416C-1809-4E58-9A3D-1E04EA84B3FB}" destId="{8C450FFE-DD88-4E31-BA1D-2351BC3116A1}" srcOrd="0" destOrd="0" presId="urn:microsoft.com/office/officeart/2005/8/layout/cycle3"/>
    <dgm:cxn modelId="{CCDC12C8-A1B1-4C57-A942-8147417E849F}" srcId="{A998489A-F1FD-4628-B85D-1BD3D09816A8}" destId="{A50448D3-6FA7-4FC4-B446-737532C7653B}" srcOrd="1" destOrd="0" parTransId="{AE864186-C641-45BD-B697-727003112E07}" sibTransId="{6A7A0F3D-C087-43A4-BDF9-170B7CD804E0}"/>
    <dgm:cxn modelId="{ABB5C400-80C1-4D6C-BF7D-FEA0819EE72D}" type="presOf" srcId="{A998489A-F1FD-4628-B85D-1BD3D09816A8}" destId="{80A1E23E-B755-40B5-90FA-61E45BDD471F}" srcOrd="0" destOrd="0" presId="urn:microsoft.com/office/officeart/2005/8/layout/cycle3"/>
    <dgm:cxn modelId="{3FC48102-B7E8-43FF-A437-30EC0D1FD50B}" srcId="{A998489A-F1FD-4628-B85D-1BD3D09816A8}" destId="{B555A44E-FC8E-4D40-A722-2FFC04DC086F}" srcOrd="3" destOrd="0" parTransId="{11A3C7AF-92C4-4538-90D7-24FEB727308B}" sibTransId="{F10B0698-9FDA-455A-AF01-5B3676EFB63A}"/>
    <dgm:cxn modelId="{9123B770-E438-4B44-97C0-5C21ACBD450D}" type="presOf" srcId="{A50448D3-6FA7-4FC4-B446-737532C7653B}" destId="{E3554587-8187-4275-BEBC-51191DA94F8F}" srcOrd="0" destOrd="0" presId="urn:microsoft.com/office/officeart/2005/8/layout/cycle3"/>
    <dgm:cxn modelId="{4B943405-80A0-4C79-A3E0-0872C2C29758}" type="presOf" srcId="{6D7D4A0D-DB58-42A1-A281-8D7E9EC84385}" destId="{54121E64-705F-45A1-9E74-09180C1F81DC}" srcOrd="0" destOrd="0" presId="urn:microsoft.com/office/officeart/2005/8/layout/cycle3"/>
    <dgm:cxn modelId="{27A9343C-EA61-4AC7-B3CB-360D13210E79}" type="presOf" srcId="{B555A44E-FC8E-4D40-A722-2FFC04DC086F}" destId="{E83A306E-595D-4EA3-A2B3-320009E56F7C}" srcOrd="0" destOrd="0" presId="urn:microsoft.com/office/officeart/2005/8/layout/cycle3"/>
    <dgm:cxn modelId="{629FA78C-9E81-4786-B235-EFBA12E07B37}" type="presOf" srcId="{3B023B15-1463-4F08-A014-AB2CE06897F5}" destId="{E534C3ED-50D9-4FB0-B2FC-F2B957A7E7A6}" srcOrd="0" destOrd="0" presId="urn:microsoft.com/office/officeart/2005/8/layout/cycle3"/>
    <dgm:cxn modelId="{01B64869-6B04-4E5F-8574-98598DB14209}" srcId="{A998489A-F1FD-4628-B85D-1BD3D09816A8}" destId="{6D7D4A0D-DB58-42A1-A281-8D7E9EC84385}" srcOrd="2" destOrd="0" parTransId="{C2F07296-1A20-4FB6-8D6E-AD29B2933F7D}" sibTransId="{48F3578E-5F5A-4F3F-87A3-BC04F90FE644}"/>
    <dgm:cxn modelId="{D42797E9-1216-4019-AA65-D01B03DEB7A0}" srcId="{A998489A-F1FD-4628-B85D-1BD3D09816A8}" destId="{3B023B15-1463-4F08-A014-AB2CE06897F5}" srcOrd="0" destOrd="0" parTransId="{1531C71E-576F-4661-8E8E-152E50E50F00}" sibTransId="{00BA416C-1809-4E58-9A3D-1E04EA84B3FB}"/>
    <dgm:cxn modelId="{1C9D4F3F-8D81-4947-9636-8E859C1F7A0B}" type="presParOf" srcId="{80A1E23E-B755-40B5-90FA-61E45BDD471F}" destId="{765B0425-7173-49FC-9024-EE99D29CBCCA}" srcOrd="0" destOrd="0" presId="urn:microsoft.com/office/officeart/2005/8/layout/cycle3"/>
    <dgm:cxn modelId="{937BE3F5-373D-4141-A72E-40261E4A5227}" type="presParOf" srcId="{765B0425-7173-49FC-9024-EE99D29CBCCA}" destId="{E534C3ED-50D9-4FB0-B2FC-F2B957A7E7A6}" srcOrd="0" destOrd="0" presId="urn:microsoft.com/office/officeart/2005/8/layout/cycle3"/>
    <dgm:cxn modelId="{3DB4786F-E1C1-423B-83B7-1FCEE2CB18BB}" type="presParOf" srcId="{765B0425-7173-49FC-9024-EE99D29CBCCA}" destId="{8C450FFE-DD88-4E31-BA1D-2351BC3116A1}" srcOrd="1" destOrd="0" presId="urn:microsoft.com/office/officeart/2005/8/layout/cycle3"/>
    <dgm:cxn modelId="{7CA85818-01A1-46FB-8D83-715D4DA9F442}" type="presParOf" srcId="{765B0425-7173-49FC-9024-EE99D29CBCCA}" destId="{E3554587-8187-4275-BEBC-51191DA94F8F}" srcOrd="2" destOrd="0" presId="urn:microsoft.com/office/officeart/2005/8/layout/cycle3"/>
    <dgm:cxn modelId="{E9317DC3-A0E8-4491-9C41-78B7DCF205A0}" type="presParOf" srcId="{765B0425-7173-49FC-9024-EE99D29CBCCA}" destId="{54121E64-705F-45A1-9E74-09180C1F81DC}" srcOrd="3" destOrd="0" presId="urn:microsoft.com/office/officeart/2005/8/layout/cycle3"/>
    <dgm:cxn modelId="{F3E0D64E-617F-43FB-8694-DD7A9BA8D019}" type="presParOf" srcId="{765B0425-7173-49FC-9024-EE99D29CBCCA}" destId="{E83A306E-595D-4EA3-A2B3-320009E56F7C}" srcOrd="4"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7.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4EACE3-5EF7-44E5-856C-E4EEDD514D61}" type="datetimeFigureOut">
              <a:rPr lang="en-GB" smtClean="0"/>
              <a:t>28/11/2019</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365DD1-267E-4747-B1B2-EBC218FC5EFE}" type="slidenum">
              <a:rPr lang="en-GB" smtClean="0"/>
              <a:t>‹N›</a:t>
            </a:fld>
            <a:endParaRPr lang="en-GB"/>
          </a:p>
        </p:txBody>
      </p:sp>
    </p:spTree>
    <p:extLst>
      <p:ext uri="{BB962C8B-B14F-4D97-AF65-F5344CB8AC3E}">
        <p14:creationId xmlns:p14="http://schemas.microsoft.com/office/powerpoint/2010/main" val="2845236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a:t>
            </a:fld>
            <a:endParaRPr lang="en-GB" dirty="0"/>
          </a:p>
        </p:txBody>
      </p:sp>
    </p:spTree>
    <p:extLst>
      <p:ext uri="{BB962C8B-B14F-4D97-AF65-F5344CB8AC3E}">
        <p14:creationId xmlns:p14="http://schemas.microsoft.com/office/powerpoint/2010/main" val="23346782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Slide Image Placeholder 1"/>
          <p:cNvSpPr>
            <a:spLocks noGrp="1" noRot="1" noChangeAspect="1" noTextEdit="1"/>
          </p:cNvSpPr>
          <p:nvPr>
            <p:ph type="sldImg"/>
          </p:nvPr>
        </p:nvSpPr>
        <p:spPr>
          <a:ln/>
        </p:spPr>
      </p:sp>
      <p:sp>
        <p:nvSpPr>
          <p:cNvPr id="201731" name="Notes Placeholder 2"/>
          <p:cNvSpPr>
            <a:spLocks noGrp="1"/>
          </p:cNvSpPr>
          <p:nvPr>
            <p:ph type="body" idx="1"/>
          </p:nvPr>
        </p:nvSpPr>
        <p:spPr>
          <a:noFill/>
        </p:spPr>
        <p:txBody>
          <a:bodyPr/>
          <a:lstStyle/>
          <a:p>
            <a:r>
              <a:rPr lang="fr-FR" sz="1200" kern="1200" dirty="0">
                <a:solidFill>
                  <a:schemeClr val="tx1"/>
                </a:solidFill>
                <a:effectLst/>
              </a:rPr>
              <a:t>Article 68(2) of </a:t>
            </a:r>
            <a:r>
              <a:rPr lang="fr-FR" sz="1200" kern="1200" dirty="0" err="1">
                <a:solidFill>
                  <a:schemeClr val="tx1"/>
                </a:solidFill>
                <a:effectLst/>
              </a:rPr>
              <a:t>Regulation</a:t>
            </a:r>
            <a:r>
              <a:rPr lang="fr-FR" sz="1200" kern="1200" dirty="0">
                <a:solidFill>
                  <a:schemeClr val="tx1"/>
                </a:solidFill>
                <a:effectLst/>
              </a:rPr>
              <a:t> (EU) 1303/2013 </a:t>
            </a:r>
            <a:r>
              <a:rPr lang="fr-FR" sz="1200" kern="1200" dirty="0" err="1">
                <a:solidFill>
                  <a:schemeClr val="tx1"/>
                </a:solidFill>
                <a:effectLst/>
              </a:rPr>
              <a:t>introduces</a:t>
            </a:r>
            <a:r>
              <a:rPr lang="fr-FR" sz="1200" kern="1200" dirty="0">
                <a:solidFill>
                  <a:schemeClr val="tx1"/>
                </a:solidFill>
                <a:effectLst/>
              </a:rPr>
              <a:t> a new </a:t>
            </a:r>
            <a:r>
              <a:rPr lang="fr-FR" sz="1200" kern="1200" dirty="0" err="1">
                <a:solidFill>
                  <a:schemeClr val="tx1"/>
                </a:solidFill>
                <a:effectLst/>
              </a:rPr>
              <a:t>rule</a:t>
            </a:r>
            <a:r>
              <a:rPr lang="fr-FR" sz="1200" kern="1200" dirty="0">
                <a:solidFill>
                  <a:schemeClr val="tx1"/>
                </a:solidFill>
                <a:effectLst/>
              </a:rPr>
              <a:t> to </a:t>
            </a:r>
            <a:r>
              <a:rPr lang="fr-FR" sz="1200" kern="1200" dirty="0" err="1">
                <a:solidFill>
                  <a:schemeClr val="tx1"/>
                </a:solidFill>
                <a:effectLst/>
              </a:rPr>
              <a:t>facilitate</a:t>
            </a:r>
            <a:r>
              <a:rPr lang="fr-FR" sz="1200" kern="1200" dirty="0">
                <a:solidFill>
                  <a:schemeClr val="tx1"/>
                </a:solidFill>
                <a:effectLst/>
              </a:rPr>
              <a:t> the use of </a:t>
            </a:r>
            <a:r>
              <a:rPr lang="fr-FR" sz="1200" kern="1200" dirty="0" err="1">
                <a:solidFill>
                  <a:schemeClr val="tx1"/>
                </a:solidFill>
                <a:effectLst/>
              </a:rPr>
              <a:t>hourly</a:t>
            </a:r>
            <a:r>
              <a:rPr lang="fr-FR" sz="1200" kern="1200" dirty="0">
                <a:solidFill>
                  <a:schemeClr val="tx1"/>
                </a:solidFill>
                <a:effectLst/>
              </a:rPr>
              <a:t> unit </a:t>
            </a:r>
            <a:r>
              <a:rPr lang="fr-FR" sz="1200" kern="1200" dirty="0" err="1">
                <a:solidFill>
                  <a:schemeClr val="tx1"/>
                </a:solidFill>
                <a:effectLst/>
              </a:rPr>
              <a:t>costs</a:t>
            </a:r>
            <a:r>
              <a:rPr lang="fr-FR" sz="1200" kern="1200" dirty="0">
                <a:solidFill>
                  <a:schemeClr val="tx1"/>
                </a:solidFill>
                <a:effectLst/>
              </a:rPr>
              <a:t> to </a:t>
            </a:r>
            <a:r>
              <a:rPr lang="fr-FR" sz="1200" kern="1200" dirty="0" err="1">
                <a:solidFill>
                  <a:schemeClr val="tx1"/>
                </a:solidFill>
                <a:effectLst/>
              </a:rPr>
              <a:t>calculate</a:t>
            </a:r>
            <a:r>
              <a:rPr lang="fr-FR" sz="1200" kern="1200" dirty="0">
                <a:solidFill>
                  <a:schemeClr val="tx1"/>
                </a:solidFill>
                <a:effectLst/>
              </a:rPr>
              <a:t> staff </a:t>
            </a:r>
            <a:r>
              <a:rPr lang="fr-FR" sz="1200" kern="1200" dirty="0" err="1">
                <a:solidFill>
                  <a:schemeClr val="tx1"/>
                </a:solidFill>
                <a:effectLst/>
              </a:rPr>
              <a:t>costs</a:t>
            </a:r>
            <a:r>
              <a:rPr lang="fr-FR" sz="1200" kern="1200" dirty="0">
                <a:solidFill>
                  <a:schemeClr val="tx1"/>
                </a:solidFill>
                <a:effectLst/>
              </a:rPr>
              <a:t> </a:t>
            </a:r>
            <a:r>
              <a:rPr lang="fr-FR" sz="1200" kern="1200" dirty="0" err="1">
                <a:solidFill>
                  <a:schemeClr val="tx1"/>
                </a:solidFill>
                <a:effectLst/>
              </a:rPr>
              <a:t>related</a:t>
            </a:r>
            <a:r>
              <a:rPr lang="fr-FR" sz="1200" kern="1200" dirty="0">
                <a:solidFill>
                  <a:schemeClr val="tx1"/>
                </a:solidFill>
                <a:effectLst/>
              </a:rPr>
              <a:t> to the </a:t>
            </a:r>
            <a:r>
              <a:rPr lang="fr-FR" sz="1200" kern="1200" dirty="0" err="1">
                <a:solidFill>
                  <a:schemeClr val="tx1"/>
                </a:solidFill>
                <a:effectLst/>
              </a:rPr>
              <a:t>implementation</a:t>
            </a:r>
            <a:r>
              <a:rPr lang="fr-FR" sz="1200" kern="1200" dirty="0">
                <a:solidFill>
                  <a:schemeClr val="tx1"/>
                </a:solidFill>
                <a:effectLst/>
              </a:rPr>
              <a:t> of an </a:t>
            </a:r>
            <a:r>
              <a:rPr lang="fr-FR" sz="1200" kern="1200" dirty="0" err="1">
                <a:solidFill>
                  <a:schemeClr val="tx1"/>
                </a:solidFill>
                <a:effectLst/>
              </a:rPr>
              <a:t>operation</a:t>
            </a:r>
            <a:r>
              <a:rPr lang="fr-FR" sz="1200" kern="1200" dirty="0">
                <a:solidFill>
                  <a:schemeClr val="tx1"/>
                </a:solidFill>
                <a:effectLst/>
              </a:rPr>
              <a:t>: </a:t>
            </a:r>
          </a:p>
          <a:p>
            <a:r>
              <a:rPr lang="fr-FR" sz="1200" i="1" kern="1200" dirty="0">
                <a:solidFill>
                  <a:schemeClr val="tx1"/>
                </a:solidFill>
                <a:effectLst/>
              </a:rPr>
              <a:t> </a:t>
            </a:r>
            <a:endParaRPr lang="fr-FR" sz="1200" kern="1200" dirty="0">
              <a:solidFill>
                <a:schemeClr val="tx1"/>
              </a:solidFill>
              <a:effectLst/>
            </a:endParaRPr>
          </a:p>
          <a:p>
            <a:r>
              <a:rPr lang="fr-FR" sz="1200" kern="1200" dirty="0" err="1">
                <a:solidFill>
                  <a:schemeClr val="tx1"/>
                </a:solidFill>
                <a:effectLst/>
              </a:rPr>
              <a:t>Hourly</a:t>
            </a:r>
            <a:r>
              <a:rPr lang="fr-FR" sz="1200" kern="1200" dirty="0">
                <a:solidFill>
                  <a:schemeClr val="tx1"/>
                </a:solidFill>
                <a:effectLst/>
              </a:rPr>
              <a:t> staff </a:t>
            </a:r>
            <a:r>
              <a:rPr lang="fr-FR" sz="1200" kern="1200" dirty="0" err="1">
                <a:solidFill>
                  <a:schemeClr val="tx1"/>
                </a:solidFill>
                <a:effectLst/>
              </a:rPr>
              <a:t>cost</a:t>
            </a:r>
            <a:r>
              <a:rPr lang="fr-FR" sz="1200" kern="1200" dirty="0">
                <a:solidFill>
                  <a:schemeClr val="tx1"/>
                </a:solidFill>
                <a:effectLst/>
              </a:rPr>
              <a:t> = </a:t>
            </a:r>
            <a:r>
              <a:rPr lang="fr-FR" sz="1200" kern="1200" dirty="0" err="1">
                <a:solidFill>
                  <a:schemeClr val="tx1"/>
                </a:solidFill>
                <a:effectLst/>
              </a:rPr>
              <a:t>latest</a:t>
            </a:r>
            <a:r>
              <a:rPr lang="fr-FR" sz="1200" kern="1200" dirty="0">
                <a:solidFill>
                  <a:schemeClr val="tx1"/>
                </a:solidFill>
                <a:effectLst/>
              </a:rPr>
              <a:t> </a:t>
            </a:r>
            <a:r>
              <a:rPr lang="fr-FR" sz="1200" kern="1200" dirty="0" err="1">
                <a:solidFill>
                  <a:schemeClr val="tx1"/>
                </a:solidFill>
                <a:effectLst/>
              </a:rPr>
              <a:t>documented</a:t>
            </a:r>
            <a:r>
              <a:rPr lang="fr-FR" sz="1200" kern="1200" dirty="0">
                <a:solidFill>
                  <a:schemeClr val="tx1"/>
                </a:solidFill>
                <a:effectLst/>
              </a:rPr>
              <a:t> </a:t>
            </a:r>
            <a:r>
              <a:rPr lang="fr-FR" sz="1200" kern="1200" dirty="0" err="1">
                <a:solidFill>
                  <a:schemeClr val="tx1"/>
                </a:solidFill>
                <a:effectLst/>
              </a:rPr>
              <a:t>annual</a:t>
            </a:r>
            <a:r>
              <a:rPr lang="fr-FR" sz="1200" kern="1200" dirty="0">
                <a:solidFill>
                  <a:schemeClr val="tx1"/>
                </a:solidFill>
                <a:effectLst/>
              </a:rPr>
              <a:t> </a:t>
            </a:r>
            <a:r>
              <a:rPr lang="fr-FR" sz="1200" kern="1200" dirty="0" err="1">
                <a:solidFill>
                  <a:schemeClr val="tx1"/>
                </a:solidFill>
                <a:effectLst/>
              </a:rPr>
              <a:t>gross</a:t>
            </a:r>
            <a:r>
              <a:rPr lang="fr-FR" sz="1200" kern="1200" dirty="0">
                <a:solidFill>
                  <a:schemeClr val="tx1"/>
                </a:solidFill>
                <a:effectLst/>
              </a:rPr>
              <a:t> </a:t>
            </a:r>
            <a:r>
              <a:rPr lang="fr-FR" sz="1200" kern="1200" dirty="0" err="1">
                <a:solidFill>
                  <a:schemeClr val="tx1"/>
                </a:solidFill>
                <a:effectLst/>
              </a:rPr>
              <a:t>employment</a:t>
            </a:r>
            <a:r>
              <a:rPr lang="fr-FR" sz="1200" kern="1200" dirty="0">
                <a:solidFill>
                  <a:schemeClr val="tx1"/>
                </a:solidFill>
                <a:effectLst/>
              </a:rPr>
              <a:t> </a:t>
            </a:r>
            <a:r>
              <a:rPr lang="fr-FR" sz="1200" kern="1200" dirty="0" err="1">
                <a:solidFill>
                  <a:schemeClr val="tx1"/>
                </a:solidFill>
                <a:effectLst/>
              </a:rPr>
              <a:t>costs</a:t>
            </a:r>
            <a:r>
              <a:rPr lang="fr-FR" sz="1200" kern="1200" dirty="0">
                <a:solidFill>
                  <a:schemeClr val="tx1"/>
                </a:solidFill>
                <a:effectLst/>
              </a:rPr>
              <a:t> / </a:t>
            </a:r>
            <a:r>
              <a:rPr lang="fr-FR" sz="1200" i="1" kern="1200" dirty="0">
                <a:solidFill>
                  <a:schemeClr val="tx1"/>
                </a:solidFill>
                <a:effectLst/>
              </a:rPr>
              <a:t>1720</a:t>
            </a:r>
            <a:endParaRPr lang="fr-FR" sz="1200" kern="1200" dirty="0">
              <a:solidFill>
                <a:schemeClr val="tx1"/>
              </a:solidFill>
              <a:effectLst/>
            </a:endParaRPr>
          </a:p>
          <a:p>
            <a:r>
              <a:rPr lang="fr-FR" sz="1200" i="1" kern="1200" dirty="0">
                <a:solidFill>
                  <a:schemeClr val="tx1"/>
                </a:solidFill>
                <a:effectLst/>
              </a:rPr>
              <a:t> </a:t>
            </a:r>
            <a:endParaRPr lang="fr-FR" sz="1200" kern="1200" dirty="0">
              <a:solidFill>
                <a:schemeClr val="tx1"/>
              </a:solidFill>
              <a:effectLst/>
            </a:endParaRPr>
          </a:p>
          <a:p>
            <a:r>
              <a:rPr lang="fr-FR" sz="1200" kern="1200" dirty="0">
                <a:solidFill>
                  <a:schemeClr val="tx1"/>
                </a:solidFill>
                <a:effectLst/>
              </a:rPr>
              <a:t>The 1720 </a:t>
            </a:r>
            <a:r>
              <a:rPr lang="fr-FR" sz="1200" kern="1200" dirty="0" err="1">
                <a:solidFill>
                  <a:schemeClr val="tx1"/>
                </a:solidFill>
                <a:effectLst/>
              </a:rPr>
              <a:t>hours</a:t>
            </a:r>
            <a:r>
              <a:rPr lang="fr-FR" sz="1200" kern="1200" dirty="0">
                <a:solidFill>
                  <a:schemeClr val="tx1"/>
                </a:solidFill>
                <a:effectLst/>
              </a:rPr>
              <a:t> </a:t>
            </a:r>
            <a:r>
              <a:rPr lang="fr-FR" sz="1200" kern="1200" dirty="0" err="1">
                <a:solidFill>
                  <a:schemeClr val="tx1"/>
                </a:solidFill>
                <a:effectLst/>
              </a:rPr>
              <a:t>is</a:t>
            </a:r>
            <a:r>
              <a:rPr lang="fr-FR" sz="1200" kern="1200" dirty="0">
                <a:solidFill>
                  <a:schemeClr val="tx1"/>
                </a:solidFill>
                <a:effectLst/>
              </a:rPr>
              <a:t> a standard </a:t>
            </a:r>
            <a:r>
              <a:rPr lang="fr-FR" sz="1200" kern="1200" dirty="0" err="1">
                <a:solidFill>
                  <a:schemeClr val="tx1"/>
                </a:solidFill>
                <a:effectLst/>
              </a:rPr>
              <a:t>annual</a:t>
            </a:r>
            <a:r>
              <a:rPr lang="fr-FR" sz="1200" kern="1200" dirty="0">
                <a:solidFill>
                  <a:schemeClr val="tx1"/>
                </a:solidFill>
                <a:effectLst/>
              </a:rPr>
              <a:t> "</a:t>
            </a:r>
            <a:r>
              <a:rPr lang="fr-FR" sz="1200" kern="1200" dirty="0" err="1">
                <a:solidFill>
                  <a:schemeClr val="tx1"/>
                </a:solidFill>
                <a:effectLst/>
              </a:rPr>
              <a:t>working</a:t>
            </a:r>
            <a:r>
              <a:rPr lang="fr-FR" sz="1200" kern="1200" dirty="0">
                <a:solidFill>
                  <a:schemeClr val="tx1"/>
                </a:solidFill>
                <a:effectLst/>
              </a:rPr>
              <a:t> time" </a:t>
            </a:r>
            <a:r>
              <a:rPr lang="fr-FR" sz="1200" kern="1200" dirty="0" err="1">
                <a:solidFill>
                  <a:schemeClr val="tx1"/>
                </a:solidFill>
                <a:effectLst/>
              </a:rPr>
              <a:t>that</a:t>
            </a:r>
            <a:r>
              <a:rPr lang="fr-FR" sz="1200" kern="1200" dirty="0">
                <a:solidFill>
                  <a:schemeClr val="tx1"/>
                </a:solidFill>
                <a:effectLst/>
              </a:rPr>
              <a:t> </a:t>
            </a:r>
            <a:r>
              <a:rPr lang="fr-FR" sz="1200" kern="1200" dirty="0" err="1">
                <a:solidFill>
                  <a:schemeClr val="tx1"/>
                </a:solidFill>
                <a:effectLst/>
              </a:rPr>
              <a:t>can</a:t>
            </a:r>
            <a:r>
              <a:rPr lang="fr-FR" sz="1200" kern="1200" dirty="0">
                <a:solidFill>
                  <a:schemeClr val="tx1"/>
                </a:solidFill>
                <a:effectLst/>
              </a:rPr>
              <a:t> </a:t>
            </a:r>
            <a:r>
              <a:rPr lang="fr-FR" sz="1200" kern="1200" dirty="0" err="1">
                <a:solidFill>
                  <a:schemeClr val="tx1"/>
                </a:solidFill>
                <a:effectLst/>
              </a:rPr>
              <a:t>be</a:t>
            </a:r>
            <a:r>
              <a:rPr lang="fr-FR" sz="1200" kern="1200" dirty="0">
                <a:solidFill>
                  <a:schemeClr val="tx1"/>
                </a:solidFill>
                <a:effectLst/>
              </a:rPr>
              <a:t> </a:t>
            </a:r>
            <a:r>
              <a:rPr lang="fr-FR" sz="1200" kern="1200" dirty="0" err="1">
                <a:solidFill>
                  <a:schemeClr val="tx1"/>
                </a:solidFill>
                <a:effectLst/>
              </a:rPr>
              <a:t>used</a:t>
            </a:r>
            <a:r>
              <a:rPr lang="fr-FR" sz="1200" kern="1200" dirty="0">
                <a:solidFill>
                  <a:schemeClr val="tx1"/>
                </a:solidFill>
                <a:effectLst/>
              </a:rPr>
              <a:t> </a:t>
            </a:r>
            <a:r>
              <a:rPr lang="fr-FR" sz="1200" kern="1200" dirty="0" err="1">
                <a:solidFill>
                  <a:schemeClr val="tx1"/>
                </a:solidFill>
                <a:effectLst/>
              </a:rPr>
              <a:t>directly</a:t>
            </a:r>
            <a:r>
              <a:rPr lang="fr-FR" sz="1200" kern="1200" dirty="0">
                <a:solidFill>
                  <a:schemeClr val="tx1"/>
                </a:solidFill>
                <a:effectLst/>
              </a:rPr>
              <a:t>, </a:t>
            </a:r>
            <a:r>
              <a:rPr lang="fr-FR" sz="1200" kern="1200" dirty="0" err="1">
                <a:solidFill>
                  <a:schemeClr val="tx1"/>
                </a:solidFill>
                <a:effectLst/>
              </a:rPr>
              <a:t>without</a:t>
            </a:r>
            <a:r>
              <a:rPr lang="fr-FR" sz="1200" kern="1200" dirty="0">
                <a:solidFill>
                  <a:schemeClr val="tx1"/>
                </a:solidFill>
                <a:effectLst/>
              </a:rPr>
              <a:t> </a:t>
            </a:r>
            <a:r>
              <a:rPr lang="fr-FR" sz="1200" kern="1200" dirty="0" err="1">
                <a:solidFill>
                  <a:schemeClr val="tx1"/>
                </a:solidFill>
                <a:effectLst/>
              </a:rPr>
              <a:t>there</a:t>
            </a:r>
            <a:r>
              <a:rPr lang="fr-FR" sz="1200" kern="1200" dirty="0">
                <a:solidFill>
                  <a:schemeClr val="tx1"/>
                </a:solidFill>
                <a:effectLst/>
              </a:rPr>
              <a:t> </a:t>
            </a:r>
            <a:r>
              <a:rPr lang="fr-FR" sz="1200" kern="1200" dirty="0" err="1">
                <a:solidFill>
                  <a:schemeClr val="tx1"/>
                </a:solidFill>
                <a:effectLst/>
              </a:rPr>
              <a:t>being</a:t>
            </a:r>
            <a:r>
              <a:rPr lang="fr-FR" sz="1200" kern="1200" dirty="0">
                <a:solidFill>
                  <a:schemeClr val="tx1"/>
                </a:solidFill>
                <a:effectLst/>
              </a:rPr>
              <a:t> a </a:t>
            </a:r>
            <a:r>
              <a:rPr lang="fr-FR" sz="1200" kern="1200" dirty="0" err="1">
                <a:solidFill>
                  <a:schemeClr val="tx1"/>
                </a:solidFill>
                <a:effectLst/>
              </a:rPr>
              <a:t>requirement</a:t>
            </a:r>
            <a:r>
              <a:rPr lang="fr-FR" sz="1200" kern="1200" dirty="0">
                <a:solidFill>
                  <a:schemeClr val="tx1"/>
                </a:solidFill>
                <a:effectLst/>
              </a:rPr>
              <a:t> for the </a:t>
            </a:r>
            <a:r>
              <a:rPr lang="fr-FR" sz="1200" kern="1200" dirty="0" err="1">
                <a:solidFill>
                  <a:schemeClr val="tx1"/>
                </a:solidFill>
                <a:effectLst/>
              </a:rPr>
              <a:t>Member</a:t>
            </a:r>
            <a:r>
              <a:rPr lang="fr-FR" sz="1200" kern="1200" dirty="0">
                <a:solidFill>
                  <a:schemeClr val="tx1"/>
                </a:solidFill>
                <a:effectLst/>
              </a:rPr>
              <a:t> State to </a:t>
            </a:r>
            <a:r>
              <a:rPr lang="fr-FR" sz="1200" kern="1200" dirty="0" err="1">
                <a:solidFill>
                  <a:schemeClr val="tx1"/>
                </a:solidFill>
                <a:effectLst/>
              </a:rPr>
              <a:t>perform</a:t>
            </a:r>
            <a:r>
              <a:rPr lang="fr-FR" sz="1200" kern="1200" dirty="0">
                <a:solidFill>
                  <a:schemeClr val="tx1"/>
                </a:solidFill>
                <a:effectLst/>
              </a:rPr>
              <a:t> </a:t>
            </a:r>
            <a:r>
              <a:rPr lang="fr-FR" sz="1200" kern="1200" dirty="0" err="1">
                <a:solidFill>
                  <a:schemeClr val="tx1"/>
                </a:solidFill>
                <a:effectLst/>
              </a:rPr>
              <a:t>any</a:t>
            </a:r>
            <a:r>
              <a:rPr lang="fr-FR" sz="1200" kern="1200" dirty="0">
                <a:solidFill>
                  <a:schemeClr val="tx1"/>
                </a:solidFill>
                <a:effectLst/>
              </a:rPr>
              <a:t> </a:t>
            </a:r>
            <a:r>
              <a:rPr lang="fr-FR" sz="1200" kern="1200" dirty="0" err="1">
                <a:solidFill>
                  <a:schemeClr val="tx1"/>
                </a:solidFill>
                <a:effectLst/>
              </a:rPr>
              <a:t>calculation</a:t>
            </a:r>
            <a:r>
              <a:rPr lang="fr-FR" sz="1200" kern="1200" dirty="0">
                <a:solidFill>
                  <a:schemeClr val="tx1"/>
                </a:solidFill>
                <a:effectLst/>
              </a:rPr>
              <a:t>.</a:t>
            </a:r>
          </a:p>
          <a:p>
            <a:r>
              <a:rPr lang="fr-FR" sz="1200" kern="1200" dirty="0">
                <a:solidFill>
                  <a:schemeClr val="tx1"/>
                </a:solidFill>
                <a:effectLst/>
              </a:rPr>
              <a:t> </a:t>
            </a:r>
          </a:p>
          <a:p>
            <a:r>
              <a:rPr lang="fr-FR" sz="1200" kern="1200" dirty="0" err="1">
                <a:solidFill>
                  <a:schemeClr val="tx1"/>
                </a:solidFill>
                <a:effectLst/>
              </a:rPr>
              <a:t>However</a:t>
            </a:r>
            <a:r>
              <a:rPr lang="fr-FR" sz="1200" kern="1200" dirty="0">
                <a:solidFill>
                  <a:schemeClr val="tx1"/>
                </a:solidFill>
                <a:effectLst/>
              </a:rPr>
              <a:t> the </a:t>
            </a:r>
            <a:r>
              <a:rPr lang="fr-FR" sz="1200" kern="1200" dirty="0" err="1">
                <a:solidFill>
                  <a:schemeClr val="tx1"/>
                </a:solidFill>
                <a:effectLst/>
              </a:rPr>
              <a:t>numerator</a:t>
            </a:r>
            <a:r>
              <a:rPr lang="fr-FR" sz="1200" kern="1200" dirty="0">
                <a:solidFill>
                  <a:schemeClr val="tx1"/>
                </a:solidFill>
                <a:effectLst/>
              </a:rPr>
              <a:t>, the </a:t>
            </a:r>
            <a:r>
              <a:rPr lang="fr-FR" sz="1200" kern="1200" dirty="0" err="1">
                <a:solidFill>
                  <a:schemeClr val="tx1"/>
                </a:solidFill>
                <a:effectLst/>
              </a:rPr>
              <a:t>latest</a:t>
            </a:r>
            <a:r>
              <a:rPr lang="fr-FR" sz="1200" kern="1200" dirty="0">
                <a:solidFill>
                  <a:schemeClr val="tx1"/>
                </a:solidFill>
                <a:effectLst/>
              </a:rPr>
              <a:t> </a:t>
            </a:r>
            <a:r>
              <a:rPr lang="fr-FR" sz="1200" kern="1200" dirty="0" err="1">
                <a:solidFill>
                  <a:schemeClr val="tx1"/>
                </a:solidFill>
                <a:effectLst/>
              </a:rPr>
              <a:t>documented</a:t>
            </a:r>
            <a:r>
              <a:rPr lang="fr-FR" sz="1200" kern="1200" dirty="0">
                <a:solidFill>
                  <a:schemeClr val="tx1"/>
                </a:solidFill>
                <a:effectLst/>
              </a:rPr>
              <a:t> </a:t>
            </a:r>
            <a:r>
              <a:rPr lang="fr-FR" sz="1200" kern="1200" dirty="0" err="1">
                <a:solidFill>
                  <a:schemeClr val="tx1"/>
                </a:solidFill>
                <a:effectLst/>
              </a:rPr>
              <a:t>annual</a:t>
            </a:r>
            <a:r>
              <a:rPr lang="fr-FR" sz="1200" kern="1200" dirty="0">
                <a:solidFill>
                  <a:schemeClr val="tx1"/>
                </a:solidFill>
                <a:effectLst/>
              </a:rPr>
              <a:t> staff </a:t>
            </a:r>
            <a:r>
              <a:rPr lang="fr-FR" sz="1200" kern="1200" dirty="0" err="1">
                <a:solidFill>
                  <a:schemeClr val="tx1"/>
                </a:solidFill>
                <a:effectLst/>
              </a:rPr>
              <a:t>costs</a:t>
            </a:r>
            <a:r>
              <a:rPr lang="fr-FR" sz="1200" kern="1200" dirty="0">
                <a:solidFill>
                  <a:schemeClr val="tx1"/>
                </a:solidFill>
                <a:effectLst/>
              </a:rPr>
              <a:t>, has to </a:t>
            </a:r>
            <a:r>
              <a:rPr lang="fr-FR" sz="1200" kern="1200" dirty="0" err="1">
                <a:solidFill>
                  <a:schemeClr val="tx1"/>
                </a:solidFill>
                <a:effectLst/>
              </a:rPr>
              <a:t>be</a:t>
            </a:r>
            <a:r>
              <a:rPr lang="fr-FR" sz="1200" kern="1200" dirty="0">
                <a:solidFill>
                  <a:schemeClr val="tx1"/>
                </a:solidFill>
                <a:effectLst/>
              </a:rPr>
              <a:t> </a:t>
            </a:r>
            <a:r>
              <a:rPr lang="fr-FR" sz="1200" kern="1200" dirty="0" err="1">
                <a:solidFill>
                  <a:schemeClr val="tx1"/>
                </a:solidFill>
                <a:effectLst/>
              </a:rPr>
              <a:t>justified</a:t>
            </a:r>
            <a:r>
              <a:rPr lang="fr-FR" sz="1200" kern="1200" dirty="0">
                <a:solidFill>
                  <a:schemeClr val="tx1"/>
                </a:solidFill>
                <a:effectLst/>
              </a:rPr>
              <a:t>. There are </a:t>
            </a:r>
            <a:r>
              <a:rPr lang="fr-FR" sz="1200" kern="1200" dirty="0" err="1">
                <a:solidFill>
                  <a:schemeClr val="tx1"/>
                </a:solidFill>
                <a:effectLst/>
              </a:rPr>
              <a:t>at</a:t>
            </a:r>
            <a:r>
              <a:rPr lang="fr-FR" sz="1200" kern="1200" dirty="0">
                <a:solidFill>
                  <a:schemeClr val="tx1"/>
                </a:solidFill>
                <a:effectLst/>
              </a:rPr>
              <a:t> least </a:t>
            </a:r>
            <a:r>
              <a:rPr lang="fr-FR" sz="1200" kern="1200" dirty="0" err="1">
                <a:solidFill>
                  <a:schemeClr val="tx1"/>
                </a:solidFill>
                <a:effectLst/>
              </a:rPr>
              <a:t>two</a:t>
            </a:r>
            <a:r>
              <a:rPr lang="fr-FR" sz="1200" kern="1200" dirty="0">
                <a:solidFill>
                  <a:schemeClr val="tx1"/>
                </a:solidFill>
                <a:effectLst/>
              </a:rPr>
              <a:t> </a:t>
            </a:r>
            <a:r>
              <a:rPr lang="fr-FR" sz="1200" kern="1200" dirty="0" err="1">
                <a:solidFill>
                  <a:schemeClr val="tx1"/>
                </a:solidFill>
                <a:effectLst/>
              </a:rPr>
              <a:t>possibilities</a:t>
            </a:r>
            <a:r>
              <a:rPr lang="fr-FR" sz="1200" kern="1200" dirty="0">
                <a:solidFill>
                  <a:schemeClr val="tx1"/>
                </a:solidFill>
                <a:effectLst/>
              </a:rPr>
              <a:t> for the </a:t>
            </a:r>
            <a:r>
              <a:rPr lang="fr-FR" sz="1200" kern="1200" dirty="0" err="1">
                <a:solidFill>
                  <a:schemeClr val="tx1"/>
                </a:solidFill>
                <a:effectLst/>
              </a:rPr>
              <a:t>numerator</a:t>
            </a:r>
            <a:r>
              <a:rPr lang="fr-FR" sz="1200" kern="1200" dirty="0">
                <a:solidFill>
                  <a:schemeClr val="tx1"/>
                </a:solidFill>
                <a:effectLst/>
              </a:rPr>
              <a:t> </a:t>
            </a:r>
            <a:r>
              <a:rPr lang="fr-FR" sz="1200" kern="1200" dirty="0" err="1">
                <a:solidFill>
                  <a:schemeClr val="tx1"/>
                </a:solidFill>
                <a:effectLst/>
              </a:rPr>
              <a:t>concerning</a:t>
            </a:r>
            <a:r>
              <a:rPr lang="fr-FR" sz="1200" kern="1200" dirty="0">
                <a:solidFill>
                  <a:schemeClr val="tx1"/>
                </a:solidFill>
                <a:effectLst/>
              </a:rPr>
              <a:t> the </a:t>
            </a:r>
            <a:r>
              <a:rPr lang="fr-FR" sz="1200" kern="1200" dirty="0" err="1">
                <a:solidFill>
                  <a:schemeClr val="tx1"/>
                </a:solidFill>
                <a:effectLst/>
              </a:rPr>
              <a:t>costs</a:t>
            </a:r>
            <a:r>
              <a:rPr lang="fr-FR" sz="1200" kern="1200" dirty="0">
                <a:solidFill>
                  <a:schemeClr val="tx1"/>
                </a:solidFill>
                <a:effectLst/>
              </a:rPr>
              <a:t> of the people </a:t>
            </a:r>
            <a:r>
              <a:rPr lang="fr-FR" sz="1200" kern="1200" dirty="0" err="1">
                <a:solidFill>
                  <a:schemeClr val="tx1"/>
                </a:solidFill>
                <a:effectLst/>
              </a:rPr>
              <a:t>working</a:t>
            </a:r>
            <a:r>
              <a:rPr lang="fr-FR" sz="1200" kern="1200" dirty="0">
                <a:solidFill>
                  <a:schemeClr val="tx1"/>
                </a:solidFill>
                <a:effectLst/>
              </a:rPr>
              <a:t> on the </a:t>
            </a:r>
            <a:r>
              <a:rPr lang="fr-FR" sz="1200" kern="1200" dirty="0" err="1">
                <a:solidFill>
                  <a:schemeClr val="tx1"/>
                </a:solidFill>
                <a:effectLst/>
              </a:rPr>
              <a:t>operation</a:t>
            </a:r>
            <a:r>
              <a:rPr lang="fr-FR" sz="1200" kern="1200" dirty="0">
                <a:solidFill>
                  <a:schemeClr val="tx1"/>
                </a:solidFill>
                <a:effectLst/>
              </a:rPr>
              <a:t> (and </a:t>
            </a:r>
            <a:r>
              <a:rPr lang="fr-FR" sz="1200" kern="1200" dirty="0" err="1">
                <a:solidFill>
                  <a:schemeClr val="tx1"/>
                </a:solidFill>
                <a:effectLst/>
              </a:rPr>
              <a:t>only</a:t>
            </a:r>
            <a:r>
              <a:rPr lang="fr-FR" sz="1200" kern="1200" dirty="0">
                <a:solidFill>
                  <a:schemeClr val="tx1"/>
                </a:solidFill>
                <a:effectLst/>
              </a:rPr>
              <a:t> </a:t>
            </a:r>
            <a:r>
              <a:rPr lang="fr-FR" sz="1200" kern="1200" dirty="0" err="1">
                <a:solidFill>
                  <a:schemeClr val="tx1"/>
                </a:solidFill>
                <a:effectLst/>
              </a:rPr>
              <a:t>these</a:t>
            </a:r>
            <a:r>
              <a:rPr lang="fr-FR" sz="1200" kern="1200" dirty="0">
                <a:solidFill>
                  <a:schemeClr val="tx1"/>
                </a:solidFill>
                <a:effectLst/>
              </a:rPr>
              <a:t> people):</a:t>
            </a:r>
          </a:p>
          <a:p>
            <a:r>
              <a:rPr lang="fr-FR" sz="1200" kern="1200" dirty="0">
                <a:solidFill>
                  <a:schemeClr val="tx1"/>
                </a:solidFill>
                <a:effectLst/>
              </a:rPr>
              <a:t> </a:t>
            </a:r>
          </a:p>
          <a:p>
            <a:pPr lvl="0"/>
            <a:r>
              <a:rPr lang="fr-FR" sz="1200" kern="1200" dirty="0">
                <a:solidFill>
                  <a:schemeClr val="tx1"/>
                </a:solidFill>
                <a:effectLst/>
              </a:rPr>
              <a:t>The </a:t>
            </a:r>
            <a:r>
              <a:rPr lang="fr-FR" sz="1200" kern="1200" dirty="0" err="1">
                <a:solidFill>
                  <a:schemeClr val="tx1"/>
                </a:solidFill>
                <a:effectLst/>
              </a:rPr>
              <a:t>numerator</a:t>
            </a:r>
            <a:r>
              <a:rPr lang="fr-FR" sz="1200" kern="1200" dirty="0">
                <a:solidFill>
                  <a:schemeClr val="tx1"/>
                </a:solidFill>
                <a:effectLst/>
              </a:rPr>
              <a:t> </a:t>
            </a:r>
            <a:r>
              <a:rPr lang="fr-FR" sz="1200" kern="1200" dirty="0" err="1">
                <a:solidFill>
                  <a:schemeClr val="tx1"/>
                </a:solidFill>
                <a:effectLst/>
              </a:rPr>
              <a:t>is</a:t>
            </a:r>
            <a:r>
              <a:rPr lang="fr-FR" sz="1200" kern="1200" dirty="0">
                <a:solidFill>
                  <a:schemeClr val="tx1"/>
                </a:solidFill>
                <a:effectLst/>
              </a:rPr>
              <a:t> </a:t>
            </a:r>
            <a:r>
              <a:rPr lang="fr-FR" sz="1200" kern="1200" dirty="0" err="1">
                <a:solidFill>
                  <a:schemeClr val="tx1"/>
                </a:solidFill>
                <a:effectLst/>
              </a:rPr>
              <a:t>only</a:t>
            </a:r>
            <a:r>
              <a:rPr lang="fr-FR" sz="1200" kern="1200" dirty="0">
                <a:solidFill>
                  <a:schemeClr val="tx1"/>
                </a:solidFill>
                <a:effectLst/>
              </a:rPr>
              <a:t> </a:t>
            </a:r>
            <a:r>
              <a:rPr lang="fr-FR" sz="1200" kern="1200" dirty="0" err="1">
                <a:solidFill>
                  <a:schemeClr val="tx1"/>
                </a:solidFill>
                <a:effectLst/>
              </a:rPr>
              <a:t>related</a:t>
            </a:r>
            <a:r>
              <a:rPr lang="fr-FR" sz="1200" kern="1200" dirty="0">
                <a:solidFill>
                  <a:schemeClr val="tx1"/>
                </a:solidFill>
                <a:effectLst/>
              </a:rPr>
              <a:t> to the </a:t>
            </a:r>
            <a:r>
              <a:rPr lang="fr-FR" sz="1200" kern="1200" dirty="0" err="1">
                <a:solidFill>
                  <a:schemeClr val="tx1"/>
                </a:solidFill>
                <a:effectLst/>
              </a:rPr>
              <a:t>person</a:t>
            </a:r>
            <a:r>
              <a:rPr lang="fr-FR" sz="1200" kern="1200" dirty="0">
                <a:solidFill>
                  <a:schemeClr val="tx1"/>
                </a:solidFill>
                <a:effectLst/>
              </a:rPr>
              <a:t> </a:t>
            </a:r>
            <a:r>
              <a:rPr lang="fr-FR" sz="1200" kern="1200" dirty="0" err="1">
                <a:solidFill>
                  <a:schemeClr val="tx1"/>
                </a:solidFill>
                <a:effectLst/>
              </a:rPr>
              <a:t>working</a:t>
            </a:r>
            <a:r>
              <a:rPr lang="fr-FR" sz="1200" kern="1200" dirty="0">
                <a:solidFill>
                  <a:schemeClr val="tx1"/>
                </a:solidFill>
                <a:effectLst/>
              </a:rPr>
              <a:t> </a:t>
            </a:r>
            <a:r>
              <a:rPr lang="fr-FR" sz="1200" kern="1200" dirty="0" err="1">
                <a:solidFill>
                  <a:schemeClr val="tx1"/>
                </a:solidFill>
                <a:effectLst/>
              </a:rPr>
              <a:t>directly</a:t>
            </a:r>
            <a:r>
              <a:rPr lang="fr-FR" sz="1200" kern="1200" dirty="0">
                <a:solidFill>
                  <a:schemeClr val="tx1"/>
                </a:solidFill>
                <a:effectLst/>
              </a:rPr>
              <a:t> on the </a:t>
            </a:r>
            <a:r>
              <a:rPr lang="fr-FR" sz="1200" kern="1200" dirty="0" err="1">
                <a:solidFill>
                  <a:schemeClr val="tx1"/>
                </a:solidFill>
                <a:effectLst/>
              </a:rPr>
              <a:t>operation</a:t>
            </a:r>
            <a:r>
              <a:rPr lang="fr-FR" sz="1200" kern="1200" dirty="0">
                <a:solidFill>
                  <a:schemeClr val="tx1"/>
                </a:solidFill>
                <a:effectLst/>
              </a:rPr>
              <a:t>. It </a:t>
            </a:r>
            <a:r>
              <a:rPr lang="fr-FR" sz="1200" kern="1200" dirty="0" err="1">
                <a:solidFill>
                  <a:schemeClr val="tx1"/>
                </a:solidFill>
                <a:effectLst/>
              </a:rPr>
              <a:t>could</a:t>
            </a:r>
            <a:r>
              <a:rPr lang="fr-FR" sz="1200" kern="1200" dirty="0">
                <a:solidFill>
                  <a:schemeClr val="tx1"/>
                </a:solidFill>
                <a:effectLst/>
              </a:rPr>
              <a:t> </a:t>
            </a:r>
            <a:r>
              <a:rPr lang="fr-FR" sz="1200" kern="1200" dirty="0" err="1">
                <a:solidFill>
                  <a:schemeClr val="tx1"/>
                </a:solidFill>
                <a:effectLst/>
              </a:rPr>
              <a:t>be</a:t>
            </a:r>
            <a:r>
              <a:rPr lang="fr-FR" sz="1200" kern="1200" dirty="0">
                <a:solidFill>
                  <a:schemeClr val="tx1"/>
                </a:solidFill>
                <a:effectLst/>
              </a:rPr>
              <a:t> </a:t>
            </a:r>
            <a:r>
              <a:rPr lang="fr-FR" sz="1200" kern="1200" dirty="0" err="1">
                <a:solidFill>
                  <a:schemeClr val="tx1"/>
                </a:solidFill>
                <a:effectLst/>
              </a:rPr>
              <a:t>based</a:t>
            </a:r>
            <a:r>
              <a:rPr lang="fr-FR" sz="1200" kern="1200" dirty="0">
                <a:solidFill>
                  <a:schemeClr val="tx1"/>
                </a:solidFill>
                <a:effectLst/>
              </a:rPr>
              <a:t> on the real </a:t>
            </a:r>
            <a:r>
              <a:rPr lang="fr-FR" sz="1200" kern="1200" dirty="0" err="1">
                <a:solidFill>
                  <a:schemeClr val="tx1"/>
                </a:solidFill>
                <a:effectLst/>
              </a:rPr>
              <a:t>salary</a:t>
            </a:r>
            <a:r>
              <a:rPr lang="fr-FR" sz="1200" kern="1200" dirty="0">
                <a:solidFill>
                  <a:schemeClr val="tx1"/>
                </a:solidFill>
                <a:effectLst/>
              </a:rPr>
              <a:t> of </a:t>
            </a:r>
            <a:r>
              <a:rPr lang="fr-FR" sz="1200" kern="1200" dirty="0" err="1">
                <a:solidFill>
                  <a:schemeClr val="tx1"/>
                </a:solidFill>
                <a:effectLst/>
              </a:rPr>
              <a:t>this</a:t>
            </a:r>
            <a:r>
              <a:rPr lang="fr-FR" sz="1200" kern="1200" dirty="0">
                <a:solidFill>
                  <a:schemeClr val="tx1"/>
                </a:solidFill>
                <a:effectLst/>
              </a:rPr>
              <a:t> </a:t>
            </a:r>
            <a:r>
              <a:rPr lang="fr-FR" sz="1200" kern="1200" dirty="0" err="1">
                <a:solidFill>
                  <a:schemeClr val="tx1"/>
                </a:solidFill>
                <a:effectLst/>
              </a:rPr>
              <a:t>person</a:t>
            </a:r>
            <a:r>
              <a:rPr lang="fr-FR" sz="1200" kern="1200" dirty="0">
                <a:solidFill>
                  <a:schemeClr val="tx1"/>
                </a:solidFill>
                <a:effectLst/>
              </a:rPr>
              <a:t> or the </a:t>
            </a:r>
            <a:r>
              <a:rPr lang="fr-FR" sz="1200" kern="1200" dirty="0" err="1">
                <a:solidFill>
                  <a:schemeClr val="tx1"/>
                </a:solidFill>
                <a:effectLst/>
              </a:rPr>
              <a:t>average</a:t>
            </a:r>
            <a:r>
              <a:rPr lang="fr-FR" sz="1200" kern="1200" dirty="0">
                <a:solidFill>
                  <a:schemeClr val="tx1"/>
                </a:solidFill>
                <a:effectLst/>
              </a:rPr>
              <a:t> of the </a:t>
            </a:r>
            <a:r>
              <a:rPr lang="fr-FR" sz="1200" kern="1200" dirty="0" err="1">
                <a:solidFill>
                  <a:schemeClr val="tx1"/>
                </a:solidFill>
                <a:effectLst/>
              </a:rPr>
              <a:t>employment</a:t>
            </a:r>
            <a:r>
              <a:rPr lang="fr-FR" sz="1200" kern="1200" dirty="0">
                <a:solidFill>
                  <a:schemeClr val="tx1"/>
                </a:solidFill>
                <a:effectLst/>
              </a:rPr>
              <a:t> </a:t>
            </a:r>
            <a:r>
              <a:rPr lang="fr-FR" sz="1200" kern="1200" dirty="0" err="1">
                <a:solidFill>
                  <a:schemeClr val="tx1"/>
                </a:solidFill>
                <a:effectLst/>
              </a:rPr>
              <a:t>costs</a:t>
            </a:r>
            <a:r>
              <a:rPr lang="fr-FR" sz="1200" kern="1200" dirty="0">
                <a:solidFill>
                  <a:schemeClr val="tx1"/>
                </a:solidFill>
                <a:effectLst/>
              </a:rPr>
              <a:t> of a </a:t>
            </a:r>
            <a:r>
              <a:rPr lang="fr-FR" sz="1200" kern="1200" dirty="0" err="1">
                <a:solidFill>
                  <a:schemeClr val="tx1"/>
                </a:solidFill>
                <a:effectLst/>
              </a:rPr>
              <a:t>larger</a:t>
            </a:r>
            <a:r>
              <a:rPr lang="fr-FR" sz="1200" kern="1200" dirty="0">
                <a:solidFill>
                  <a:schemeClr val="tx1"/>
                </a:solidFill>
                <a:effectLst/>
              </a:rPr>
              <a:t> </a:t>
            </a:r>
            <a:r>
              <a:rPr lang="fr-FR" sz="1200" kern="1200" dirty="0" err="1">
                <a:solidFill>
                  <a:schemeClr val="tx1"/>
                </a:solidFill>
                <a:effectLst/>
              </a:rPr>
              <a:t>aggregate</a:t>
            </a:r>
            <a:r>
              <a:rPr lang="fr-FR" sz="1200" kern="1200" dirty="0">
                <a:solidFill>
                  <a:schemeClr val="tx1"/>
                </a:solidFill>
                <a:effectLst/>
              </a:rPr>
              <a:t> of </a:t>
            </a:r>
            <a:r>
              <a:rPr lang="fr-FR" sz="1200" kern="1200" dirty="0" err="1">
                <a:solidFill>
                  <a:schemeClr val="tx1"/>
                </a:solidFill>
                <a:effectLst/>
              </a:rPr>
              <a:t>employees</a:t>
            </a:r>
            <a:r>
              <a:rPr lang="fr-FR" sz="1200" kern="1200" dirty="0">
                <a:solidFill>
                  <a:schemeClr val="tx1"/>
                </a:solidFill>
                <a:effectLst/>
              </a:rPr>
              <a:t>, </a:t>
            </a:r>
            <a:r>
              <a:rPr lang="fr-FR" sz="1200" kern="1200" dirty="0" err="1">
                <a:solidFill>
                  <a:schemeClr val="tx1"/>
                </a:solidFill>
                <a:effectLst/>
              </a:rPr>
              <a:t>those</a:t>
            </a:r>
            <a:r>
              <a:rPr lang="fr-FR" sz="1200" kern="1200" dirty="0">
                <a:solidFill>
                  <a:schemeClr val="tx1"/>
                </a:solidFill>
                <a:effectLst/>
              </a:rPr>
              <a:t> of the </a:t>
            </a:r>
            <a:r>
              <a:rPr lang="fr-FR" sz="1200" kern="1200" dirty="0" err="1">
                <a:solidFill>
                  <a:schemeClr val="tx1"/>
                </a:solidFill>
                <a:effectLst/>
              </a:rPr>
              <a:t>same</a:t>
            </a:r>
            <a:r>
              <a:rPr lang="fr-FR" sz="1200" kern="1200" dirty="0">
                <a:solidFill>
                  <a:schemeClr val="tx1"/>
                </a:solidFill>
                <a:effectLst/>
              </a:rPr>
              <a:t> grade or </a:t>
            </a:r>
            <a:r>
              <a:rPr lang="fr-FR" sz="1200" kern="1200" dirty="0" err="1">
                <a:solidFill>
                  <a:schemeClr val="tx1"/>
                </a:solidFill>
                <a:effectLst/>
              </a:rPr>
              <a:t>some</a:t>
            </a:r>
            <a:r>
              <a:rPr lang="fr-FR" sz="1200" kern="1200" dirty="0">
                <a:solidFill>
                  <a:schemeClr val="tx1"/>
                </a:solidFill>
                <a:effectLst/>
              </a:rPr>
              <a:t> </a:t>
            </a:r>
            <a:r>
              <a:rPr lang="fr-FR" sz="1200" kern="1200" dirty="0" err="1">
                <a:solidFill>
                  <a:schemeClr val="tx1"/>
                </a:solidFill>
                <a:effectLst/>
              </a:rPr>
              <a:t>similar</a:t>
            </a:r>
            <a:r>
              <a:rPr lang="fr-FR" sz="1200" kern="1200" dirty="0">
                <a:solidFill>
                  <a:schemeClr val="tx1"/>
                </a:solidFill>
                <a:effectLst/>
              </a:rPr>
              <a:t> </a:t>
            </a:r>
            <a:r>
              <a:rPr lang="fr-FR" sz="1200" kern="1200" dirty="0" err="1">
                <a:solidFill>
                  <a:schemeClr val="tx1"/>
                </a:solidFill>
                <a:effectLst/>
              </a:rPr>
              <a:t>measures</a:t>
            </a:r>
            <a:r>
              <a:rPr lang="fr-FR" sz="1200" kern="1200" dirty="0">
                <a:solidFill>
                  <a:schemeClr val="tx1"/>
                </a:solidFill>
                <a:effectLst/>
              </a:rPr>
              <a:t>, </a:t>
            </a:r>
            <a:r>
              <a:rPr lang="fr-FR" sz="1200" kern="1200" dirty="0" err="1">
                <a:solidFill>
                  <a:schemeClr val="tx1"/>
                </a:solidFill>
                <a:effectLst/>
              </a:rPr>
              <a:t>which</a:t>
            </a:r>
            <a:r>
              <a:rPr lang="fr-FR" sz="1200" kern="1200" dirty="0">
                <a:solidFill>
                  <a:schemeClr val="tx1"/>
                </a:solidFill>
                <a:effectLst/>
              </a:rPr>
              <a:t> </a:t>
            </a:r>
            <a:r>
              <a:rPr lang="fr-FR" sz="1200" kern="1200" dirty="0" err="1">
                <a:solidFill>
                  <a:schemeClr val="tx1"/>
                </a:solidFill>
                <a:effectLst/>
              </a:rPr>
              <a:t>correlate</a:t>
            </a:r>
            <a:r>
              <a:rPr lang="fr-FR" sz="1200" kern="1200" dirty="0">
                <a:solidFill>
                  <a:schemeClr val="tx1"/>
                </a:solidFill>
                <a:effectLst/>
              </a:rPr>
              <a:t> </a:t>
            </a:r>
            <a:r>
              <a:rPr lang="fr-FR" sz="1200" kern="1200" dirty="0" err="1">
                <a:solidFill>
                  <a:schemeClr val="tx1"/>
                </a:solidFill>
                <a:effectLst/>
              </a:rPr>
              <a:t>roughly</a:t>
            </a:r>
            <a:r>
              <a:rPr lang="fr-FR" sz="1200" kern="1200" dirty="0">
                <a:solidFill>
                  <a:schemeClr val="tx1"/>
                </a:solidFill>
                <a:effectLst/>
              </a:rPr>
              <a:t> to </a:t>
            </a:r>
            <a:r>
              <a:rPr lang="fr-FR" sz="1200" kern="1200" dirty="0" err="1">
                <a:solidFill>
                  <a:schemeClr val="tx1"/>
                </a:solidFill>
                <a:effectLst/>
              </a:rPr>
              <a:t>salary</a:t>
            </a:r>
            <a:r>
              <a:rPr lang="fr-FR" sz="1200" kern="1200" dirty="0">
                <a:solidFill>
                  <a:schemeClr val="tx1"/>
                </a:solidFill>
                <a:effectLst/>
              </a:rPr>
              <a:t> </a:t>
            </a:r>
            <a:r>
              <a:rPr lang="fr-FR" sz="1200" kern="1200" dirty="0" err="1">
                <a:solidFill>
                  <a:schemeClr val="tx1"/>
                </a:solidFill>
                <a:effectLst/>
              </a:rPr>
              <a:t>level</a:t>
            </a:r>
            <a:r>
              <a:rPr lang="fr-FR" sz="1200" kern="1200" dirty="0">
                <a:solidFill>
                  <a:schemeClr val="tx1"/>
                </a:solidFill>
                <a:effectLst/>
              </a:rPr>
              <a:t>.</a:t>
            </a:r>
          </a:p>
          <a:p>
            <a:pPr lvl="0"/>
            <a:r>
              <a:rPr lang="fr-FR" sz="1200" kern="1200" dirty="0">
                <a:solidFill>
                  <a:schemeClr val="tx1"/>
                </a:solidFill>
                <a:effectLst/>
              </a:rPr>
              <a:t>The </a:t>
            </a:r>
            <a:r>
              <a:rPr lang="fr-FR" sz="1200" kern="1200" dirty="0" err="1">
                <a:solidFill>
                  <a:schemeClr val="tx1"/>
                </a:solidFill>
                <a:effectLst/>
              </a:rPr>
              <a:t>numerator</a:t>
            </a:r>
            <a:r>
              <a:rPr lang="fr-FR" sz="1200" kern="1200" dirty="0">
                <a:solidFill>
                  <a:schemeClr val="tx1"/>
                </a:solidFill>
                <a:effectLst/>
              </a:rPr>
              <a:t> </a:t>
            </a:r>
            <a:r>
              <a:rPr lang="fr-FR" sz="1200" kern="1200" dirty="0" err="1">
                <a:solidFill>
                  <a:schemeClr val="tx1"/>
                </a:solidFill>
                <a:effectLst/>
              </a:rPr>
              <a:t>includes</a:t>
            </a:r>
            <a:r>
              <a:rPr lang="fr-FR" sz="1200" kern="1200" dirty="0">
                <a:solidFill>
                  <a:schemeClr val="tx1"/>
                </a:solidFill>
                <a:effectLst/>
              </a:rPr>
              <a:t> the </a:t>
            </a:r>
            <a:r>
              <a:rPr lang="fr-FR" sz="1200" kern="1200" dirty="0" err="1">
                <a:solidFill>
                  <a:schemeClr val="tx1"/>
                </a:solidFill>
                <a:effectLst/>
              </a:rPr>
              <a:t>salary</a:t>
            </a:r>
            <a:r>
              <a:rPr lang="fr-FR" sz="1200" kern="1200" dirty="0">
                <a:solidFill>
                  <a:schemeClr val="tx1"/>
                </a:solidFill>
                <a:effectLst/>
              </a:rPr>
              <a:t> of the </a:t>
            </a:r>
            <a:r>
              <a:rPr lang="fr-FR" sz="1200" kern="1200" dirty="0" err="1">
                <a:solidFill>
                  <a:schemeClr val="tx1"/>
                </a:solidFill>
                <a:effectLst/>
              </a:rPr>
              <a:t>person</a:t>
            </a:r>
            <a:r>
              <a:rPr lang="fr-FR" sz="1200" kern="1200" dirty="0">
                <a:solidFill>
                  <a:schemeClr val="tx1"/>
                </a:solidFill>
                <a:effectLst/>
              </a:rPr>
              <a:t> </a:t>
            </a:r>
            <a:r>
              <a:rPr lang="fr-FR" sz="1200" kern="1200" dirty="0" err="1">
                <a:solidFill>
                  <a:schemeClr val="tx1"/>
                </a:solidFill>
                <a:effectLst/>
              </a:rPr>
              <a:t>working</a:t>
            </a:r>
            <a:r>
              <a:rPr lang="fr-FR" sz="1200" kern="1200" dirty="0">
                <a:solidFill>
                  <a:schemeClr val="tx1"/>
                </a:solidFill>
                <a:effectLst/>
              </a:rPr>
              <a:t> </a:t>
            </a:r>
            <a:r>
              <a:rPr lang="fr-FR" sz="1200" kern="1200" dirty="0" err="1">
                <a:solidFill>
                  <a:schemeClr val="tx1"/>
                </a:solidFill>
                <a:effectLst/>
              </a:rPr>
              <a:t>directly</a:t>
            </a:r>
            <a:r>
              <a:rPr lang="fr-FR" sz="1200" kern="1200" dirty="0">
                <a:solidFill>
                  <a:schemeClr val="tx1"/>
                </a:solidFill>
                <a:effectLst/>
              </a:rPr>
              <a:t> on the </a:t>
            </a:r>
            <a:r>
              <a:rPr lang="fr-FR" sz="1200" kern="1200" dirty="0" err="1">
                <a:solidFill>
                  <a:schemeClr val="tx1"/>
                </a:solidFill>
                <a:effectLst/>
              </a:rPr>
              <a:t>operation</a:t>
            </a:r>
            <a:r>
              <a:rPr lang="fr-FR" sz="1200" kern="1200" dirty="0">
                <a:solidFill>
                  <a:schemeClr val="tx1"/>
                </a:solidFill>
                <a:effectLst/>
              </a:rPr>
              <a:t> and a part of the salaries of indirect staff (</a:t>
            </a:r>
            <a:r>
              <a:rPr lang="fr-FR" sz="1200" kern="1200" dirty="0" err="1">
                <a:solidFill>
                  <a:schemeClr val="tx1"/>
                </a:solidFill>
                <a:effectLst/>
              </a:rPr>
              <a:t>e.g</a:t>
            </a:r>
            <a:r>
              <a:rPr lang="fr-FR" sz="1200" kern="1200" dirty="0">
                <a:solidFill>
                  <a:schemeClr val="tx1"/>
                </a:solidFill>
                <a:effectLst/>
              </a:rPr>
              <a:t>. </a:t>
            </a:r>
            <a:r>
              <a:rPr lang="fr-FR" sz="1200" kern="1200" dirty="0" err="1">
                <a:solidFill>
                  <a:schemeClr val="tx1"/>
                </a:solidFill>
                <a:effectLst/>
              </a:rPr>
              <a:t>highly</a:t>
            </a:r>
            <a:r>
              <a:rPr lang="fr-FR" sz="1200" kern="1200" dirty="0">
                <a:solidFill>
                  <a:schemeClr val="tx1"/>
                </a:solidFill>
                <a:effectLst/>
              </a:rPr>
              <a:t> </a:t>
            </a:r>
            <a:r>
              <a:rPr lang="fr-FR" sz="1200" kern="1200" dirty="0" err="1">
                <a:solidFill>
                  <a:schemeClr val="tx1"/>
                </a:solidFill>
                <a:effectLst/>
              </a:rPr>
              <a:t>paid</a:t>
            </a:r>
            <a:r>
              <a:rPr lang="fr-FR" sz="1200" kern="1200" dirty="0">
                <a:solidFill>
                  <a:schemeClr val="tx1"/>
                </a:solidFill>
                <a:effectLst/>
              </a:rPr>
              <a:t> </a:t>
            </a:r>
            <a:r>
              <a:rPr lang="fr-FR" sz="1200" kern="1200" dirty="0" err="1">
                <a:solidFill>
                  <a:schemeClr val="tx1"/>
                </a:solidFill>
                <a:effectLst/>
              </a:rPr>
              <a:t>executives</a:t>
            </a:r>
            <a:r>
              <a:rPr lang="fr-FR" sz="1200" kern="1200" dirty="0">
                <a:solidFill>
                  <a:schemeClr val="tx1"/>
                </a:solidFill>
                <a:effectLst/>
              </a:rPr>
              <a:t> </a:t>
            </a:r>
            <a:r>
              <a:rPr lang="fr-FR" sz="1200" kern="1200" dirty="0" err="1">
                <a:solidFill>
                  <a:schemeClr val="tx1"/>
                </a:solidFill>
                <a:effectLst/>
              </a:rPr>
              <a:t>who</a:t>
            </a:r>
            <a:r>
              <a:rPr lang="fr-FR" sz="1200" kern="1200" dirty="0">
                <a:solidFill>
                  <a:schemeClr val="tx1"/>
                </a:solidFill>
                <a:effectLst/>
              </a:rPr>
              <a:t> </a:t>
            </a:r>
            <a:r>
              <a:rPr lang="fr-FR" sz="1200" kern="1200" dirty="0" err="1">
                <a:solidFill>
                  <a:schemeClr val="tx1"/>
                </a:solidFill>
                <a:effectLst/>
              </a:rPr>
              <a:t>generally</a:t>
            </a:r>
            <a:r>
              <a:rPr lang="fr-FR" sz="1200" kern="1200" dirty="0">
                <a:solidFill>
                  <a:schemeClr val="tx1"/>
                </a:solidFill>
                <a:effectLst/>
              </a:rPr>
              <a:t> </a:t>
            </a:r>
            <a:r>
              <a:rPr lang="fr-FR" sz="1200" kern="1200" dirty="0" err="1">
                <a:solidFill>
                  <a:schemeClr val="tx1"/>
                </a:solidFill>
                <a:effectLst/>
              </a:rPr>
              <a:t>work</a:t>
            </a:r>
            <a:r>
              <a:rPr lang="fr-FR" sz="1200" kern="1200" dirty="0">
                <a:solidFill>
                  <a:schemeClr val="tx1"/>
                </a:solidFill>
                <a:effectLst/>
              </a:rPr>
              <a:t> </a:t>
            </a:r>
            <a:r>
              <a:rPr lang="fr-FR" sz="1200" kern="1200" dirty="0" err="1">
                <a:solidFill>
                  <a:schemeClr val="tx1"/>
                </a:solidFill>
                <a:effectLst/>
              </a:rPr>
              <a:t>indirectly</a:t>
            </a:r>
            <a:r>
              <a:rPr lang="fr-FR" sz="1200" kern="1200" dirty="0">
                <a:solidFill>
                  <a:schemeClr val="tx1"/>
                </a:solidFill>
                <a:effectLst/>
              </a:rPr>
              <a:t> for the </a:t>
            </a:r>
            <a:r>
              <a:rPr lang="fr-FR" sz="1200" kern="1200" dirty="0" err="1">
                <a:solidFill>
                  <a:schemeClr val="tx1"/>
                </a:solidFill>
                <a:effectLst/>
              </a:rPr>
              <a:t>operation</a:t>
            </a:r>
            <a:r>
              <a:rPr lang="fr-FR" sz="1200" kern="1200" dirty="0">
                <a:solidFill>
                  <a:schemeClr val="tx1"/>
                </a:solidFill>
                <a:effectLst/>
              </a:rPr>
              <a:t>) </a:t>
            </a:r>
            <a:r>
              <a:rPr lang="fr-FR" sz="1200" kern="1200" dirty="0" err="1">
                <a:solidFill>
                  <a:schemeClr val="tx1"/>
                </a:solidFill>
                <a:effectLst/>
              </a:rPr>
              <a:t>that</a:t>
            </a:r>
            <a:r>
              <a:rPr lang="fr-FR" sz="1200" kern="1200" dirty="0">
                <a:solidFill>
                  <a:schemeClr val="tx1"/>
                </a:solidFill>
                <a:effectLst/>
              </a:rPr>
              <a:t> </a:t>
            </a:r>
            <a:r>
              <a:rPr lang="fr-FR" sz="1200" kern="1200" dirty="0" err="1">
                <a:solidFill>
                  <a:schemeClr val="tx1"/>
                </a:solidFill>
                <a:effectLst/>
              </a:rPr>
              <a:t>can</a:t>
            </a:r>
            <a:r>
              <a:rPr lang="fr-FR" sz="1200" kern="1200" dirty="0">
                <a:solidFill>
                  <a:schemeClr val="tx1"/>
                </a:solidFill>
                <a:effectLst/>
              </a:rPr>
              <a:t> </a:t>
            </a:r>
            <a:r>
              <a:rPr lang="fr-FR" sz="1200" kern="1200" dirty="0" err="1">
                <a:solidFill>
                  <a:schemeClr val="tx1"/>
                </a:solidFill>
                <a:effectLst/>
              </a:rPr>
              <a:t>be</a:t>
            </a:r>
            <a:r>
              <a:rPr lang="fr-FR" sz="1200" kern="1200" dirty="0">
                <a:solidFill>
                  <a:schemeClr val="tx1"/>
                </a:solidFill>
                <a:effectLst/>
              </a:rPr>
              <a:t> </a:t>
            </a:r>
            <a:r>
              <a:rPr lang="fr-FR" sz="1200" kern="1200" dirty="0" err="1">
                <a:solidFill>
                  <a:schemeClr val="tx1"/>
                </a:solidFill>
                <a:effectLst/>
              </a:rPr>
              <a:t>allocated</a:t>
            </a:r>
            <a:r>
              <a:rPr lang="fr-FR" sz="1200" kern="1200" dirty="0">
                <a:solidFill>
                  <a:schemeClr val="tx1"/>
                </a:solidFill>
                <a:effectLst/>
              </a:rPr>
              <a:t> to the </a:t>
            </a:r>
            <a:r>
              <a:rPr lang="fr-FR" sz="1200" kern="1200" dirty="0" err="1">
                <a:solidFill>
                  <a:schemeClr val="tx1"/>
                </a:solidFill>
                <a:effectLst/>
              </a:rPr>
              <a:t>operation</a:t>
            </a:r>
            <a:r>
              <a:rPr lang="fr-FR" sz="1200" kern="1200" dirty="0">
                <a:solidFill>
                  <a:schemeClr val="tx1"/>
                </a:solidFill>
                <a:effectLst/>
              </a:rPr>
              <a:t> (</a:t>
            </a:r>
            <a:r>
              <a:rPr lang="fr-FR" sz="1200" kern="1200" dirty="0" err="1">
                <a:solidFill>
                  <a:schemeClr val="tx1"/>
                </a:solidFill>
                <a:effectLst/>
              </a:rPr>
              <a:t>rules</a:t>
            </a:r>
            <a:r>
              <a:rPr lang="fr-FR" sz="1200" kern="1200" dirty="0">
                <a:solidFill>
                  <a:schemeClr val="tx1"/>
                </a:solidFill>
                <a:effectLst/>
              </a:rPr>
              <a:t> on allocation of indirect </a:t>
            </a:r>
            <a:r>
              <a:rPr lang="fr-FR" sz="1200" kern="1200" dirty="0" err="1">
                <a:solidFill>
                  <a:schemeClr val="tx1"/>
                </a:solidFill>
                <a:effectLst/>
              </a:rPr>
              <a:t>costs</a:t>
            </a:r>
            <a:r>
              <a:rPr lang="fr-FR" sz="1200" kern="1200" dirty="0">
                <a:solidFill>
                  <a:schemeClr val="tx1"/>
                </a:solidFill>
                <a:effectLst/>
              </a:rPr>
              <a:t> to an </a:t>
            </a:r>
            <a:r>
              <a:rPr lang="fr-FR" sz="1200" kern="1200" dirty="0" err="1">
                <a:solidFill>
                  <a:schemeClr val="tx1"/>
                </a:solidFill>
                <a:effectLst/>
              </a:rPr>
              <a:t>operation</a:t>
            </a:r>
            <a:r>
              <a:rPr lang="fr-FR" sz="1200" kern="1200" dirty="0">
                <a:solidFill>
                  <a:schemeClr val="tx1"/>
                </a:solidFill>
                <a:effectLst/>
              </a:rPr>
              <a:t> </a:t>
            </a:r>
            <a:r>
              <a:rPr lang="fr-FR" sz="1200" kern="1200" dirty="0" err="1">
                <a:solidFill>
                  <a:schemeClr val="tx1"/>
                </a:solidFill>
                <a:effectLst/>
              </a:rPr>
              <a:t>will</a:t>
            </a:r>
            <a:r>
              <a:rPr lang="fr-FR" sz="1200" kern="1200" dirty="0">
                <a:solidFill>
                  <a:schemeClr val="tx1"/>
                </a:solidFill>
                <a:effectLst/>
              </a:rPr>
              <a:t> </a:t>
            </a:r>
            <a:r>
              <a:rPr lang="fr-FR" sz="1200" kern="1200" dirty="0" err="1">
                <a:solidFill>
                  <a:schemeClr val="tx1"/>
                </a:solidFill>
                <a:effectLst/>
              </a:rPr>
              <a:t>apply</a:t>
            </a:r>
            <a:r>
              <a:rPr lang="fr-FR" sz="1200" kern="1200" dirty="0">
                <a:solidFill>
                  <a:schemeClr val="tx1"/>
                </a:solidFill>
                <a:effectLst/>
              </a:rPr>
              <a:t>, for instance use of a </a:t>
            </a:r>
            <a:r>
              <a:rPr lang="fr-FR" sz="1200" kern="1200" dirty="0" err="1">
                <a:solidFill>
                  <a:schemeClr val="tx1"/>
                </a:solidFill>
                <a:effectLst/>
              </a:rPr>
              <a:t>justified</a:t>
            </a:r>
            <a:r>
              <a:rPr lang="fr-FR" sz="1200" kern="1200" dirty="0">
                <a:solidFill>
                  <a:schemeClr val="tx1"/>
                </a:solidFill>
                <a:effectLst/>
              </a:rPr>
              <a:t> </a:t>
            </a:r>
            <a:r>
              <a:rPr lang="fr-FR" sz="1200" kern="1200" dirty="0" err="1">
                <a:solidFill>
                  <a:schemeClr val="tx1"/>
                </a:solidFill>
                <a:effectLst/>
              </a:rPr>
              <a:t>apportionment</a:t>
            </a:r>
            <a:r>
              <a:rPr lang="fr-FR" sz="1200" kern="1200" dirty="0">
                <a:solidFill>
                  <a:schemeClr val="tx1"/>
                </a:solidFill>
                <a:effectLst/>
              </a:rPr>
              <a:t> key). It </a:t>
            </a:r>
            <a:r>
              <a:rPr lang="fr-FR" sz="1200" kern="1200" dirty="0" err="1">
                <a:solidFill>
                  <a:schemeClr val="tx1"/>
                </a:solidFill>
                <a:effectLst/>
              </a:rPr>
              <a:t>could</a:t>
            </a:r>
            <a:r>
              <a:rPr lang="fr-FR" sz="1200" kern="1200" dirty="0">
                <a:solidFill>
                  <a:schemeClr val="tx1"/>
                </a:solidFill>
                <a:effectLst/>
              </a:rPr>
              <a:t> </a:t>
            </a:r>
            <a:r>
              <a:rPr lang="fr-FR" sz="1200" kern="1200" dirty="0" err="1">
                <a:solidFill>
                  <a:schemeClr val="tx1"/>
                </a:solidFill>
                <a:effectLst/>
              </a:rPr>
              <a:t>cover</a:t>
            </a:r>
            <a:r>
              <a:rPr lang="fr-FR" sz="1200" kern="1200" dirty="0">
                <a:solidFill>
                  <a:schemeClr val="tx1"/>
                </a:solidFill>
                <a:effectLst/>
              </a:rPr>
              <a:t> the </a:t>
            </a:r>
            <a:r>
              <a:rPr lang="fr-FR" sz="1200" kern="1200" dirty="0" err="1">
                <a:solidFill>
                  <a:schemeClr val="tx1"/>
                </a:solidFill>
                <a:effectLst/>
              </a:rPr>
              <a:t>employment</a:t>
            </a:r>
            <a:r>
              <a:rPr lang="fr-FR" sz="1200" kern="1200" dirty="0">
                <a:solidFill>
                  <a:schemeClr val="tx1"/>
                </a:solidFill>
                <a:effectLst/>
              </a:rPr>
              <a:t> </a:t>
            </a:r>
            <a:r>
              <a:rPr lang="fr-FR" sz="1200" kern="1200" dirty="0" err="1">
                <a:solidFill>
                  <a:schemeClr val="tx1"/>
                </a:solidFill>
                <a:effectLst/>
              </a:rPr>
              <a:t>costs</a:t>
            </a:r>
            <a:r>
              <a:rPr lang="fr-FR" sz="1200" kern="1200" dirty="0">
                <a:solidFill>
                  <a:schemeClr val="tx1"/>
                </a:solidFill>
                <a:effectLst/>
              </a:rPr>
              <a:t> of the </a:t>
            </a:r>
            <a:r>
              <a:rPr lang="fr-FR" sz="1200" kern="1200" dirty="0" err="1">
                <a:solidFill>
                  <a:schemeClr val="tx1"/>
                </a:solidFill>
                <a:effectLst/>
              </a:rPr>
              <a:t>cost</a:t>
            </a:r>
            <a:r>
              <a:rPr lang="fr-FR" sz="1200" kern="1200" dirty="0">
                <a:solidFill>
                  <a:schemeClr val="tx1"/>
                </a:solidFill>
                <a:effectLst/>
              </a:rPr>
              <a:t> centre or the </a:t>
            </a:r>
            <a:r>
              <a:rPr lang="fr-FR" sz="1200" kern="1200" dirty="0" err="1">
                <a:solidFill>
                  <a:schemeClr val="tx1"/>
                </a:solidFill>
                <a:effectLst/>
              </a:rPr>
              <a:t>department</a:t>
            </a:r>
            <a:r>
              <a:rPr lang="fr-FR" sz="1200" kern="1200" dirty="0">
                <a:solidFill>
                  <a:schemeClr val="tx1"/>
                </a:solidFill>
                <a:effectLst/>
              </a:rPr>
              <a:t> (</a:t>
            </a:r>
            <a:r>
              <a:rPr lang="fr-FR" sz="1200" kern="1200" dirty="0" err="1">
                <a:solidFill>
                  <a:schemeClr val="tx1"/>
                </a:solidFill>
                <a:effectLst/>
              </a:rPr>
              <a:t>that</a:t>
            </a:r>
            <a:r>
              <a:rPr lang="fr-FR" sz="1200" kern="1200" dirty="0">
                <a:solidFill>
                  <a:schemeClr val="tx1"/>
                </a:solidFill>
                <a:effectLst/>
              </a:rPr>
              <a:t> </a:t>
            </a:r>
            <a:r>
              <a:rPr lang="fr-FR" sz="1200" kern="1200" dirty="0" err="1">
                <a:solidFill>
                  <a:schemeClr val="tx1"/>
                </a:solidFill>
                <a:effectLst/>
              </a:rPr>
              <a:t>implements</a:t>
            </a:r>
            <a:r>
              <a:rPr lang="fr-FR" sz="1200" kern="1200" dirty="0">
                <a:solidFill>
                  <a:schemeClr val="tx1"/>
                </a:solidFill>
                <a:effectLst/>
              </a:rPr>
              <a:t> the </a:t>
            </a:r>
            <a:r>
              <a:rPr lang="fr-FR" sz="1200" kern="1200" dirty="0" err="1">
                <a:solidFill>
                  <a:schemeClr val="tx1"/>
                </a:solidFill>
                <a:effectLst/>
              </a:rPr>
              <a:t>operation</a:t>
            </a:r>
            <a:r>
              <a:rPr lang="fr-FR" sz="1200" kern="1200" dirty="0">
                <a:solidFill>
                  <a:schemeClr val="tx1"/>
                </a:solidFill>
                <a:effectLst/>
              </a:rPr>
              <a:t>) </a:t>
            </a:r>
            <a:r>
              <a:rPr lang="fr-FR" sz="1200" kern="1200" dirty="0" err="1">
                <a:solidFill>
                  <a:schemeClr val="tx1"/>
                </a:solidFill>
                <a:effectLst/>
              </a:rPr>
              <a:t>where</a:t>
            </a:r>
            <a:r>
              <a:rPr lang="fr-FR" sz="1200" kern="1200" dirty="0">
                <a:solidFill>
                  <a:schemeClr val="tx1"/>
                </a:solidFill>
                <a:effectLst/>
              </a:rPr>
              <a:t> </a:t>
            </a:r>
            <a:r>
              <a:rPr lang="fr-FR" sz="1200" kern="1200" dirty="0" err="1">
                <a:solidFill>
                  <a:schemeClr val="tx1"/>
                </a:solidFill>
                <a:effectLst/>
              </a:rPr>
              <a:t>salary</a:t>
            </a:r>
            <a:r>
              <a:rPr lang="fr-FR" sz="1200" kern="1200" dirty="0">
                <a:solidFill>
                  <a:schemeClr val="tx1"/>
                </a:solidFill>
                <a:effectLst/>
              </a:rPr>
              <a:t> </a:t>
            </a:r>
            <a:r>
              <a:rPr lang="fr-FR" sz="1200" kern="1200" dirty="0" err="1">
                <a:solidFill>
                  <a:schemeClr val="tx1"/>
                </a:solidFill>
                <a:effectLst/>
              </a:rPr>
              <a:t>level</a:t>
            </a:r>
            <a:r>
              <a:rPr lang="fr-FR" sz="1200" kern="1200" dirty="0">
                <a:solidFill>
                  <a:schemeClr val="tx1"/>
                </a:solidFill>
                <a:effectLst/>
              </a:rPr>
              <a:t> </a:t>
            </a:r>
            <a:r>
              <a:rPr lang="fr-FR" sz="1200" kern="1200" dirty="0" err="1">
                <a:solidFill>
                  <a:schemeClr val="tx1"/>
                </a:solidFill>
                <a:effectLst/>
              </a:rPr>
              <a:t>may</a:t>
            </a:r>
            <a:r>
              <a:rPr lang="fr-FR" sz="1200" kern="1200" dirty="0">
                <a:solidFill>
                  <a:schemeClr val="tx1"/>
                </a:solidFill>
                <a:effectLst/>
              </a:rPr>
              <a:t> </a:t>
            </a:r>
            <a:r>
              <a:rPr lang="fr-FR" sz="1200" kern="1200" dirty="0" err="1">
                <a:solidFill>
                  <a:schemeClr val="tx1"/>
                </a:solidFill>
                <a:effectLst/>
              </a:rPr>
              <a:t>vary</a:t>
            </a:r>
            <a:r>
              <a:rPr lang="fr-FR" sz="1200" kern="1200" dirty="0">
                <a:solidFill>
                  <a:schemeClr val="tx1"/>
                </a:solidFill>
                <a:effectLst/>
              </a:rPr>
              <a:t> </a:t>
            </a:r>
            <a:r>
              <a:rPr lang="fr-FR" sz="1200" kern="1200" dirty="0" err="1">
                <a:solidFill>
                  <a:schemeClr val="tx1"/>
                </a:solidFill>
                <a:effectLst/>
              </a:rPr>
              <a:t>considerably</a:t>
            </a:r>
            <a:r>
              <a:rPr lang="fr-FR" sz="1200" kern="1200" dirty="0">
                <a:solidFill>
                  <a:schemeClr val="tx1"/>
                </a:solidFill>
                <a:effectLst/>
              </a:rPr>
              <a:t> </a:t>
            </a:r>
            <a:r>
              <a:rPr lang="fr-FR" sz="1200" kern="1200" dirty="0" err="1">
                <a:solidFill>
                  <a:schemeClr val="tx1"/>
                </a:solidFill>
                <a:effectLst/>
              </a:rPr>
              <a:t>within</a:t>
            </a:r>
            <a:r>
              <a:rPr lang="fr-FR" sz="1200" kern="1200" dirty="0">
                <a:solidFill>
                  <a:schemeClr val="tx1"/>
                </a:solidFill>
                <a:effectLst/>
              </a:rPr>
              <a:t> the </a:t>
            </a:r>
            <a:r>
              <a:rPr lang="fr-FR" sz="1200" kern="1200" dirty="0" err="1">
                <a:solidFill>
                  <a:schemeClr val="tx1"/>
                </a:solidFill>
                <a:effectLst/>
              </a:rPr>
              <a:t>aggregate</a:t>
            </a:r>
            <a:r>
              <a:rPr lang="fr-FR" sz="1200" kern="1200" dirty="0">
                <a:solidFill>
                  <a:schemeClr val="tx1"/>
                </a:solidFill>
                <a:effectLst/>
              </a:rPr>
              <a:t> group of </a:t>
            </a:r>
            <a:r>
              <a:rPr lang="fr-FR" sz="1200" kern="1200" dirty="0" err="1">
                <a:solidFill>
                  <a:schemeClr val="tx1"/>
                </a:solidFill>
                <a:effectLst/>
              </a:rPr>
              <a:t>employees</a:t>
            </a:r>
            <a:r>
              <a:rPr lang="fr-FR" sz="1200" kern="1200" dirty="0">
                <a:solidFill>
                  <a:schemeClr val="tx1"/>
                </a:solidFill>
                <a:effectLst/>
              </a:rPr>
              <a:t>. It </a:t>
            </a:r>
            <a:r>
              <a:rPr lang="fr-FR" sz="1200" kern="1200" dirty="0" err="1">
                <a:solidFill>
                  <a:schemeClr val="tx1"/>
                </a:solidFill>
                <a:effectLst/>
              </a:rPr>
              <a:t>will</a:t>
            </a:r>
            <a:r>
              <a:rPr lang="fr-FR" sz="1200" kern="1200" dirty="0">
                <a:solidFill>
                  <a:schemeClr val="tx1"/>
                </a:solidFill>
                <a:effectLst/>
              </a:rPr>
              <a:t> </a:t>
            </a:r>
            <a:r>
              <a:rPr lang="fr-FR" sz="1200" kern="1200" dirty="0" err="1">
                <a:solidFill>
                  <a:schemeClr val="tx1"/>
                </a:solidFill>
                <a:effectLst/>
              </a:rPr>
              <a:t>result</a:t>
            </a:r>
            <a:r>
              <a:rPr lang="fr-FR" sz="1200" kern="1200" dirty="0">
                <a:solidFill>
                  <a:schemeClr val="tx1"/>
                </a:solidFill>
                <a:effectLst/>
              </a:rPr>
              <a:t> in a standard </a:t>
            </a:r>
            <a:r>
              <a:rPr lang="fr-FR" sz="1200" kern="1200" dirty="0" err="1">
                <a:solidFill>
                  <a:schemeClr val="tx1"/>
                </a:solidFill>
                <a:effectLst/>
              </a:rPr>
              <a:t>scale</a:t>
            </a:r>
            <a:r>
              <a:rPr lang="fr-FR" sz="1200" kern="1200" dirty="0">
                <a:solidFill>
                  <a:schemeClr val="tx1"/>
                </a:solidFill>
                <a:effectLst/>
              </a:rPr>
              <a:t> of unit </a:t>
            </a:r>
            <a:r>
              <a:rPr lang="fr-FR" sz="1200" kern="1200" dirty="0" err="1">
                <a:solidFill>
                  <a:schemeClr val="tx1"/>
                </a:solidFill>
                <a:effectLst/>
              </a:rPr>
              <a:t>cost</a:t>
            </a:r>
            <a:r>
              <a:rPr lang="fr-FR" sz="1200" kern="1200" dirty="0">
                <a:solidFill>
                  <a:schemeClr val="tx1"/>
                </a:solidFill>
                <a:effectLst/>
              </a:rPr>
              <a:t> </a:t>
            </a:r>
            <a:r>
              <a:rPr lang="fr-FR" sz="1200" kern="1200" dirty="0" err="1">
                <a:solidFill>
                  <a:schemeClr val="tx1"/>
                </a:solidFill>
                <a:effectLst/>
              </a:rPr>
              <a:t>that</a:t>
            </a:r>
            <a:r>
              <a:rPr lang="fr-FR" sz="1200" kern="1200" dirty="0">
                <a:solidFill>
                  <a:schemeClr val="tx1"/>
                </a:solidFill>
                <a:effectLst/>
              </a:rPr>
              <a:t> </a:t>
            </a:r>
            <a:r>
              <a:rPr lang="fr-FR" sz="1200" kern="1200" dirty="0" err="1">
                <a:solidFill>
                  <a:schemeClr val="tx1"/>
                </a:solidFill>
                <a:effectLst/>
              </a:rPr>
              <a:t>includes</a:t>
            </a:r>
            <a:r>
              <a:rPr lang="fr-FR" sz="1200" kern="1200" dirty="0">
                <a:solidFill>
                  <a:schemeClr val="tx1"/>
                </a:solidFill>
                <a:effectLst/>
              </a:rPr>
              <a:t> the </a:t>
            </a:r>
            <a:r>
              <a:rPr lang="fr-FR" sz="1200" kern="1200" dirty="0" err="1">
                <a:solidFill>
                  <a:schemeClr val="tx1"/>
                </a:solidFill>
                <a:effectLst/>
              </a:rPr>
              <a:t>salary</a:t>
            </a:r>
            <a:r>
              <a:rPr lang="fr-FR" sz="1200" kern="1200" dirty="0">
                <a:solidFill>
                  <a:schemeClr val="tx1"/>
                </a:solidFill>
                <a:effectLst/>
              </a:rPr>
              <a:t> of the </a:t>
            </a:r>
            <a:r>
              <a:rPr lang="fr-FR" sz="1200" kern="1200" dirty="0" err="1">
                <a:solidFill>
                  <a:schemeClr val="tx1"/>
                </a:solidFill>
                <a:effectLst/>
              </a:rPr>
              <a:t>person</a:t>
            </a:r>
            <a:r>
              <a:rPr lang="fr-FR" sz="1200" kern="1200" dirty="0">
                <a:solidFill>
                  <a:schemeClr val="tx1"/>
                </a:solidFill>
                <a:effectLst/>
              </a:rPr>
              <a:t> </a:t>
            </a:r>
            <a:r>
              <a:rPr lang="fr-FR" sz="1200" kern="1200" dirty="0" err="1">
                <a:solidFill>
                  <a:schemeClr val="tx1"/>
                </a:solidFill>
                <a:effectLst/>
              </a:rPr>
              <a:t>working</a:t>
            </a:r>
            <a:r>
              <a:rPr lang="fr-FR" sz="1200" kern="1200" dirty="0">
                <a:solidFill>
                  <a:schemeClr val="tx1"/>
                </a:solidFill>
                <a:effectLst/>
              </a:rPr>
              <a:t> on the </a:t>
            </a:r>
            <a:r>
              <a:rPr lang="fr-FR" sz="1200" kern="1200" dirty="0" err="1">
                <a:solidFill>
                  <a:schemeClr val="tx1"/>
                </a:solidFill>
                <a:effectLst/>
              </a:rPr>
              <a:t>operation</a:t>
            </a:r>
            <a:r>
              <a:rPr lang="fr-FR" sz="1200" kern="1200" dirty="0">
                <a:solidFill>
                  <a:schemeClr val="tx1"/>
                </a:solidFill>
                <a:effectLst/>
              </a:rPr>
              <a:t> and a part of the indirect salaries. </a:t>
            </a:r>
          </a:p>
          <a:p>
            <a:r>
              <a:rPr lang="fr-FR" sz="1200" kern="1200" dirty="0">
                <a:solidFill>
                  <a:schemeClr val="tx1"/>
                </a:solidFill>
                <a:effectLst/>
              </a:rPr>
              <a:t> </a:t>
            </a:r>
          </a:p>
          <a:p>
            <a:r>
              <a:rPr lang="fr-FR" sz="1200" kern="1200" dirty="0" err="1">
                <a:solidFill>
                  <a:schemeClr val="tx1"/>
                </a:solidFill>
                <a:effectLst/>
              </a:rPr>
              <a:t>When</a:t>
            </a:r>
            <a:r>
              <a:rPr lang="fr-FR" sz="1200" kern="1200" dirty="0">
                <a:solidFill>
                  <a:schemeClr val="tx1"/>
                </a:solidFill>
                <a:effectLst/>
              </a:rPr>
              <a:t> </a:t>
            </a:r>
            <a:r>
              <a:rPr lang="fr-FR" sz="1200" kern="1200" dirty="0" err="1">
                <a:solidFill>
                  <a:schemeClr val="tx1"/>
                </a:solidFill>
                <a:effectLst/>
              </a:rPr>
              <a:t>using</a:t>
            </a:r>
            <a:r>
              <a:rPr lang="fr-FR" sz="1200" kern="1200" dirty="0">
                <a:solidFill>
                  <a:schemeClr val="tx1"/>
                </a:solidFill>
                <a:effectLst/>
              </a:rPr>
              <a:t> </a:t>
            </a:r>
            <a:r>
              <a:rPr lang="fr-FR" sz="1200" kern="1200" dirty="0" err="1">
                <a:solidFill>
                  <a:schemeClr val="tx1"/>
                </a:solidFill>
                <a:effectLst/>
              </a:rPr>
              <a:t>this</a:t>
            </a:r>
            <a:r>
              <a:rPr lang="fr-FR" sz="1200" kern="1200" dirty="0">
                <a:solidFill>
                  <a:schemeClr val="tx1"/>
                </a:solidFill>
                <a:effectLst/>
              </a:rPr>
              <a:t> </a:t>
            </a:r>
            <a:r>
              <a:rPr lang="fr-FR" sz="1200" kern="1200" dirty="0" err="1">
                <a:solidFill>
                  <a:schemeClr val="tx1"/>
                </a:solidFill>
                <a:effectLst/>
              </a:rPr>
              <a:t>possibility</a:t>
            </a:r>
            <a:r>
              <a:rPr lang="fr-FR" sz="1200" kern="1200" dirty="0">
                <a:solidFill>
                  <a:schemeClr val="tx1"/>
                </a:solidFill>
                <a:effectLst/>
              </a:rPr>
              <a:t>, the </a:t>
            </a:r>
            <a:r>
              <a:rPr lang="fr-FR" sz="1200" kern="1200" dirty="0" err="1">
                <a:solidFill>
                  <a:schemeClr val="tx1"/>
                </a:solidFill>
                <a:effectLst/>
              </a:rPr>
              <a:t>managing</a:t>
            </a:r>
            <a:r>
              <a:rPr lang="fr-FR" sz="1200" kern="1200" dirty="0">
                <a:solidFill>
                  <a:schemeClr val="tx1"/>
                </a:solidFill>
                <a:effectLst/>
              </a:rPr>
              <a:t> </a:t>
            </a:r>
            <a:r>
              <a:rPr lang="fr-FR" sz="1200" kern="1200" dirty="0" err="1">
                <a:solidFill>
                  <a:schemeClr val="tx1"/>
                </a:solidFill>
                <a:effectLst/>
              </a:rPr>
              <a:t>authorities</a:t>
            </a:r>
            <a:r>
              <a:rPr lang="fr-FR" sz="1200" kern="1200" dirty="0">
                <a:solidFill>
                  <a:schemeClr val="tx1"/>
                </a:solidFill>
                <a:effectLst/>
              </a:rPr>
              <a:t> </a:t>
            </a:r>
            <a:r>
              <a:rPr lang="fr-FR" sz="1200" kern="1200" dirty="0" err="1">
                <a:solidFill>
                  <a:schemeClr val="tx1"/>
                </a:solidFill>
                <a:effectLst/>
              </a:rPr>
              <a:t>should</a:t>
            </a:r>
            <a:r>
              <a:rPr lang="fr-FR" sz="1200" kern="1200" dirty="0">
                <a:solidFill>
                  <a:schemeClr val="tx1"/>
                </a:solidFill>
                <a:effectLst/>
              </a:rPr>
              <a:t> note </a:t>
            </a:r>
            <a:r>
              <a:rPr lang="fr-FR" sz="1200" kern="1200" dirty="0" err="1">
                <a:solidFill>
                  <a:schemeClr val="tx1"/>
                </a:solidFill>
                <a:effectLst/>
              </a:rPr>
              <a:t>that</a:t>
            </a:r>
            <a:r>
              <a:rPr lang="fr-FR" sz="1200" kern="1200" dirty="0">
                <a:solidFill>
                  <a:schemeClr val="tx1"/>
                </a:solidFill>
                <a:effectLst/>
              </a:rPr>
              <a:t>:</a:t>
            </a:r>
          </a:p>
          <a:p>
            <a:pPr lvl="1"/>
            <a:r>
              <a:rPr lang="fr-FR" sz="1200" kern="1200" dirty="0">
                <a:solidFill>
                  <a:schemeClr val="tx1"/>
                </a:solidFill>
                <a:effectLst/>
              </a:rPr>
              <a:t>"</a:t>
            </a:r>
            <a:r>
              <a:rPr lang="fr-FR" sz="1200" kern="1200" dirty="0" err="1">
                <a:solidFill>
                  <a:schemeClr val="tx1"/>
                </a:solidFill>
                <a:effectLst/>
              </a:rPr>
              <a:t>Implementation</a:t>
            </a:r>
            <a:r>
              <a:rPr lang="fr-FR" sz="1200" kern="1200" dirty="0">
                <a:solidFill>
                  <a:schemeClr val="tx1"/>
                </a:solidFill>
                <a:effectLst/>
              </a:rPr>
              <a:t> of an </a:t>
            </a:r>
            <a:r>
              <a:rPr lang="fr-FR" sz="1200" kern="1200" dirty="0" err="1">
                <a:solidFill>
                  <a:schemeClr val="tx1"/>
                </a:solidFill>
                <a:effectLst/>
              </a:rPr>
              <a:t>operation</a:t>
            </a:r>
            <a:r>
              <a:rPr lang="fr-FR" sz="1200" kern="1200" dirty="0">
                <a:solidFill>
                  <a:schemeClr val="tx1"/>
                </a:solidFill>
                <a:effectLst/>
              </a:rPr>
              <a:t>" has to </a:t>
            </a:r>
            <a:r>
              <a:rPr lang="fr-FR" sz="1200" kern="1200" dirty="0" err="1">
                <a:solidFill>
                  <a:schemeClr val="tx1"/>
                </a:solidFill>
                <a:effectLst/>
              </a:rPr>
              <a:t>be</a:t>
            </a:r>
            <a:r>
              <a:rPr lang="fr-FR" sz="1200" kern="1200" dirty="0">
                <a:solidFill>
                  <a:schemeClr val="tx1"/>
                </a:solidFill>
                <a:effectLst/>
              </a:rPr>
              <a:t> </a:t>
            </a:r>
            <a:r>
              <a:rPr lang="fr-FR" sz="1200" kern="1200" dirty="0" err="1">
                <a:solidFill>
                  <a:schemeClr val="tx1"/>
                </a:solidFill>
                <a:effectLst/>
              </a:rPr>
              <a:t>understood</a:t>
            </a:r>
            <a:r>
              <a:rPr lang="fr-FR" sz="1200" kern="1200" dirty="0">
                <a:solidFill>
                  <a:schemeClr val="tx1"/>
                </a:solidFill>
                <a:effectLst/>
              </a:rPr>
              <a:t> as </a:t>
            </a:r>
            <a:r>
              <a:rPr lang="fr-FR" sz="1200" kern="1200" dirty="0" err="1">
                <a:solidFill>
                  <a:schemeClr val="tx1"/>
                </a:solidFill>
                <a:effectLst/>
              </a:rPr>
              <a:t>covering</a:t>
            </a:r>
            <a:r>
              <a:rPr lang="fr-FR" sz="1200" kern="1200" dirty="0">
                <a:solidFill>
                  <a:schemeClr val="tx1"/>
                </a:solidFill>
                <a:effectLst/>
              </a:rPr>
              <a:t> all the </a:t>
            </a:r>
            <a:r>
              <a:rPr lang="fr-FR" sz="1200" kern="1200" dirty="0" err="1">
                <a:solidFill>
                  <a:schemeClr val="tx1"/>
                </a:solidFill>
                <a:effectLst/>
              </a:rPr>
              <a:t>steps</a:t>
            </a:r>
            <a:r>
              <a:rPr lang="fr-FR" sz="1200" kern="1200" dirty="0">
                <a:solidFill>
                  <a:schemeClr val="tx1"/>
                </a:solidFill>
                <a:effectLst/>
              </a:rPr>
              <a:t> of an </a:t>
            </a:r>
            <a:r>
              <a:rPr lang="fr-FR" sz="1200" kern="1200" dirty="0" err="1">
                <a:solidFill>
                  <a:schemeClr val="tx1"/>
                </a:solidFill>
                <a:effectLst/>
              </a:rPr>
              <a:t>operation</a:t>
            </a:r>
            <a:r>
              <a:rPr lang="fr-FR" sz="1200" kern="1200" dirty="0">
                <a:solidFill>
                  <a:schemeClr val="tx1"/>
                </a:solidFill>
                <a:effectLst/>
              </a:rPr>
              <a:t>. There </a:t>
            </a:r>
            <a:r>
              <a:rPr lang="fr-FR" sz="1200" kern="1200" dirty="0" err="1">
                <a:solidFill>
                  <a:schemeClr val="tx1"/>
                </a:solidFill>
                <a:effectLst/>
              </a:rPr>
              <a:t>is</a:t>
            </a:r>
            <a:r>
              <a:rPr lang="fr-FR" sz="1200" kern="1200" dirty="0">
                <a:solidFill>
                  <a:schemeClr val="tx1"/>
                </a:solidFill>
                <a:effectLst/>
              </a:rPr>
              <a:t> no intention to </a:t>
            </a:r>
            <a:r>
              <a:rPr lang="fr-FR" sz="1200" kern="1200" dirty="0" err="1">
                <a:solidFill>
                  <a:schemeClr val="tx1"/>
                </a:solidFill>
                <a:effectLst/>
              </a:rPr>
              <a:t>exclude</a:t>
            </a:r>
            <a:r>
              <a:rPr lang="fr-FR" sz="1200" kern="1200" dirty="0">
                <a:solidFill>
                  <a:schemeClr val="tx1"/>
                </a:solidFill>
                <a:effectLst/>
              </a:rPr>
              <a:t> </a:t>
            </a:r>
            <a:r>
              <a:rPr lang="fr-FR" sz="1200" kern="1200" dirty="0" err="1">
                <a:solidFill>
                  <a:schemeClr val="tx1"/>
                </a:solidFill>
                <a:effectLst/>
              </a:rPr>
              <a:t>some</a:t>
            </a:r>
            <a:r>
              <a:rPr lang="fr-FR" sz="1200" kern="1200" dirty="0">
                <a:solidFill>
                  <a:schemeClr val="tx1"/>
                </a:solidFill>
                <a:effectLst/>
              </a:rPr>
              <a:t> staff </a:t>
            </a:r>
            <a:r>
              <a:rPr lang="fr-FR" sz="1200" kern="1200" dirty="0" err="1">
                <a:solidFill>
                  <a:schemeClr val="tx1"/>
                </a:solidFill>
                <a:effectLst/>
              </a:rPr>
              <a:t>costs</a:t>
            </a:r>
            <a:r>
              <a:rPr lang="fr-FR" sz="1200" kern="1200" dirty="0">
                <a:solidFill>
                  <a:schemeClr val="tx1"/>
                </a:solidFill>
                <a:effectLst/>
              </a:rPr>
              <a:t> </a:t>
            </a:r>
            <a:r>
              <a:rPr lang="fr-FR" sz="1200" kern="1200" dirty="0" err="1">
                <a:solidFill>
                  <a:schemeClr val="tx1"/>
                </a:solidFill>
                <a:effectLst/>
              </a:rPr>
              <a:t>related</a:t>
            </a:r>
            <a:r>
              <a:rPr lang="fr-FR" sz="1200" kern="1200" dirty="0">
                <a:solidFill>
                  <a:schemeClr val="tx1"/>
                </a:solidFill>
                <a:effectLst/>
              </a:rPr>
              <a:t> to </a:t>
            </a:r>
            <a:r>
              <a:rPr lang="fr-FR" sz="1200" kern="1200" dirty="0" err="1">
                <a:solidFill>
                  <a:schemeClr val="tx1"/>
                </a:solidFill>
                <a:effectLst/>
              </a:rPr>
              <a:t>specific</a:t>
            </a:r>
            <a:r>
              <a:rPr lang="fr-FR" sz="1200" kern="1200" dirty="0">
                <a:solidFill>
                  <a:schemeClr val="tx1"/>
                </a:solidFill>
                <a:effectLst/>
              </a:rPr>
              <a:t> </a:t>
            </a:r>
            <a:r>
              <a:rPr lang="fr-FR" sz="1200" kern="1200" dirty="0" err="1">
                <a:solidFill>
                  <a:schemeClr val="tx1"/>
                </a:solidFill>
                <a:effectLst/>
              </a:rPr>
              <a:t>steps</a:t>
            </a:r>
            <a:r>
              <a:rPr lang="fr-FR" sz="1200" kern="1200" dirty="0">
                <a:solidFill>
                  <a:schemeClr val="tx1"/>
                </a:solidFill>
                <a:effectLst/>
              </a:rPr>
              <a:t> of an </a:t>
            </a:r>
            <a:r>
              <a:rPr lang="fr-FR" sz="1200" kern="1200" dirty="0" err="1">
                <a:solidFill>
                  <a:schemeClr val="tx1"/>
                </a:solidFill>
                <a:effectLst/>
              </a:rPr>
              <a:t>operation</a:t>
            </a:r>
            <a:r>
              <a:rPr lang="fr-FR" sz="1200" kern="1200" dirty="0">
                <a:solidFill>
                  <a:schemeClr val="tx1"/>
                </a:solidFill>
                <a:effectLst/>
              </a:rPr>
              <a:t>.</a:t>
            </a:r>
          </a:p>
          <a:p>
            <a:pPr lvl="1"/>
            <a:r>
              <a:rPr lang="fr-FR" sz="1200" kern="1200" dirty="0">
                <a:solidFill>
                  <a:schemeClr val="tx1"/>
                </a:solidFill>
                <a:effectLst/>
              </a:rPr>
              <a:t>National </a:t>
            </a:r>
            <a:r>
              <a:rPr lang="fr-FR" sz="1200" kern="1200" dirty="0" err="1">
                <a:solidFill>
                  <a:schemeClr val="tx1"/>
                </a:solidFill>
                <a:effectLst/>
              </a:rPr>
              <a:t>eligibility</a:t>
            </a:r>
            <a:r>
              <a:rPr lang="fr-FR" sz="1200" kern="1200" dirty="0">
                <a:solidFill>
                  <a:schemeClr val="tx1"/>
                </a:solidFill>
                <a:effectLst/>
              </a:rPr>
              <a:t> </a:t>
            </a:r>
            <a:r>
              <a:rPr lang="fr-FR" sz="1200" kern="1200" dirty="0" err="1">
                <a:solidFill>
                  <a:schemeClr val="tx1"/>
                </a:solidFill>
                <a:effectLst/>
              </a:rPr>
              <a:t>rules</a:t>
            </a:r>
            <a:r>
              <a:rPr lang="fr-FR" sz="1200" kern="1200" dirty="0">
                <a:solidFill>
                  <a:schemeClr val="tx1"/>
                </a:solidFill>
                <a:effectLst/>
              </a:rPr>
              <a:t> </a:t>
            </a:r>
            <a:r>
              <a:rPr lang="fr-FR" sz="1200" kern="1200" dirty="0" err="1">
                <a:solidFill>
                  <a:schemeClr val="tx1"/>
                </a:solidFill>
                <a:effectLst/>
              </a:rPr>
              <a:t>will</a:t>
            </a:r>
            <a:r>
              <a:rPr lang="fr-FR" sz="1200" kern="1200" dirty="0">
                <a:solidFill>
                  <a:schemeClr val="tx1"/>
                </a:solidFill>
                <a:effectLst/>
              </a:rPr>
              <a:t> have to </a:t>
            </a:r>
            <a:r>
              <a:rPr lang="fr-FR" sz="1200" kern="1200" dirty="0" err="1">
                <a:solidFill>
                  <a:schemeClr val="tx1"/>
                </a:solidFill>
                <a:effectLst/>
              </a:rPr>
              <a:t>specify</a:t>
            </a:r>
            <a:r>
              <a:rPr lang="fr-FR" sz="1200" kern="1200" dirty="0">
                <a:solidFill>
                  <a:schemeClr val="tx1"/>
                </a:solidFill>
                <a:effectLst/>
              </a:rPr>
              <a:t> </a:t>
            </a:r>
            <a:r>
              <a:rPr lang="fr-FR" sz="1200" kern="1200" dirty="0" err="1">
                <a:solidFill>
                  <a:schemeClr val="tx1"/>
                </a:solidFill>
                <a:effectLst/>
              </a:rPr>
              <a:t>what</a:t>
            </a:r>
            <a:r>
              <a:rPr lang="fr-FR" sz="1200" kern="1200" dirty="0">
                <a:solidFill>
                  <a:schemeClr val="tx1"/>
                </a:solidFill>
                <a:effectLst/>
              </a:rPr>
              <a:t> </a:t>
            </a:r>
            <a:r>
              <a:rPr lang="fr-FR" sz="1200" kern="1200" dirty="0" err="1">
                <a:solidFill>
                  <a:schemeClr val="tx1"/>
                </a:solidFill>
                <a:effectLst/>
              </a:rPr>
              <a:t>is</a:t>
            </a:r>
            <a:r>
              <a:rPr lang="fr-FR" sz="1200" kern="1200" dirty="0">
                <a:solidFill>
                  <a:schemeClr val="tx1"/>
                </a:solidFill>
                <a:effectLst/>
              </a:rPr>
              <a:t> </a:t>
            </a:r>
            <a:r>
              <a:rPr lang="fr-FR" sz="1200" kern="1200" dirty="0" err="1">
                <a:solidFill>
                  <a:schemeClr val="tx1"/>
                </a:solidFill>
                <a:effectLst/>
              </a:rPr>
              <a:t>covered</a:t>
            </a:r>
            <a:r>
              <a:rPr lang="fr-FR" sz="1200" kern="1200" dirty="0">
                <a:solidFill>
                  <a:schemeClr val="tx1"/>
                </a:solidFill>
                <a:effectLst/>
              </a:rPr>
              <a:t> by </a:t>
            </a:r>
            <a:r>
              <a:rPr lang="fr-FR" sz="1200" kern="1200" dirty="0" err="1">
                <a:solidFill>
                  <a:schemeClr val="tx1"/>
                </a:solidFill>
                <a:effectLst/>
              </a:rPr>
              <a:t>annual</a:t>
            </a:r>
            <a:r>
              <a:rPr lang="fr-FR" sz="1200" kern="1200" dirty="0">
                <a:solidFill>
                  <a:schemeClr val="tx1"/>
                </a:solidFill>
                <a:effectLst/>
              </a:rPr>
              <a:t> </a:t>
            </a:r>
            <a:r>
              <a:rPr lang="fr-FR" sz="1200" kern="1200" dirty="0" err="1">
                <a:solidFill>
                  <a:schemeClr val="tx1"/>
                </a:solidFill>
                <a:effectLst/>
              </a:rPr>
              <a:t>gross</a:t>
            </a:r>
            <a:r>
              <a:rPr lang="fr-FR" sz="1200" kern="1200" dirty="0">
                <a:solidFill>
                  <a:schemeClr val="tx1"/>
                </a:solidFill>
                <a:effectLst/>
              </a:rPr>
              <a:t> </a:t>
            </a:r>
            <a:r>
              <a:rPr lang="fr-FR" sz="1200" kern="1200" dirty="0" err="1">
                <a:solidFill>
                  <a:schemeClr val="tx1"/>
                </a:solidFill>
                <a:effectLst/>
              </a:rPr>
              <a:t>employment</a:t>
            </a:r>
            <a:r>
              <a:rPr lang="fr-FR" sz="1200" kern="1200" dirty="0">
                <a:solidFill>
                  <a:schemeClr val="tx1"/>
                </a:solidFill>
                <a:effectLst/>
              </a:rPr>
              <a:t> </a:t>
            </a:r>
            <a:r>
              <a:rPr lang="fr-FR" sz="1200" kern="1200" dirty="0" err="1">
                <a:solidFill>
                  <a:schemeClr val="tx1"/>
                </a:solidFill>
                <a:effectLst/>
              </a:rPr>
              <a:t>costs</a:t>
            </a:r>
            <a:r>
              <a:rPr lang="fr-FR" sz="1200" kern="1200" dirty="0">
                <a:solidFill>
                  <a:schemeClr val="tx1"/>
                </a:solidFill>
                <a:effectLst/>
              </a:rPr>
              <a:t>; </a:t>
            </a:r>
            <a:r>
              <a:rPr lang="fr-FR" sz="1200" kern="1200" dirty="0" err="1">
                <a:solidFill>
                  <a:schemeClr val="tx1"/>
                </a:solidFill>
                <a:effectLst/>
              </a:rPr>
              <a:t>taking</a:t>
            </a:r>
            <a:r>
              <a:rPr lang="fr-FR" sz="1200" kern="1200" dirty="0">
                <a:solidFill>
                  <a:schemeClr val="tx1"/>
                </a:solidFill>
                <a:effectLst/>
              </a:rPr>
              <a:t> </a:t>
            </a:r>
            <a:r>
              <a:rPr lang="fr-FR" sz="1200" kern="1200" dirty="0" err="1">
                <a:solidFill>
                  <a:schemeClr val="tx1"/>
                </a:solidFill>
                <a:effectLst/>
              </a:rPr>
              <a:t>into</a:t>
            </a:r>
            <a:r>
              <a:rPr lang="fr-FR" sz="1200" kern="1200" dirty="0">
                <a:solidFill>
                  <a:schemeClr val="tx1"/>
                </a:solidFill>
                <a:effectLst/>
              </a:rPr>
              <a:t> </a:t>
            </a:r>
            <a:r>
              <a:rPr lang="fr-FR" sz="1200" kern="1200" dirty="0" err="1">
                <a:solidFill>
                  <a:schemeClr val="tx1"/>
                </a:solidFill>
                <a:effectLst/>
              </a:rPr>
              <a:t>account</a:t>
            </a:r>
            <a:r>
              <a:rPr lang="fr-FR" sz="1200" kern="1200" dirty="0">
                <a:solidFill>
                  <a:schemeClr val="tx1"/>
                </a:solidFill>
                <a:effectLst/>
              </a:rPr>
              <a:t> the </a:t>
            </a:r>
            <a:r>
              <a:rPr lang="fr-FR" sz="1200" kern="1200" dirty="0" err="1">
                <a:solidFill>
                  <a:schemeClr val="tx1"/>
                </a:solidFill>
                <a:effectLst/>
              </a:rPr>
              <a:t>usual</a:t>
            </a:r>
            <a:r>
              <a:rPr lang="fr-FR" sz="1200" kern="1200" dirty="0">
                <a:solidFill>
                  <a:schemeClr val="tx1"/>
                </a:solidFill>
                <a:effectLst/>
              </a:rPr>
              <a:t> </a:t>
            </a:r>
            <a:r>
              <a:rPr lang="fr-FR" sz="1200" kern="1200" dirty="0" err="1">
                <a:solidFill>
                  <a:schemeClr val="tx1"/>
                </a:solidFill>
                <a:effectLst/>
              </a:rPr>
              <a:t>accounting</a:t>
            </a:r>
            <a:r>
              <a:rPr lang="fr-FR" sz="1200" kern="1200" dirty="0">
                <a:solidFill>
                  <a:schemeClr val="tx1"/>
                </a:solidFill>
                <a:effectLst/>
              </a:rPr>
              <a:t> practices (</a:t>
            </a:r>
            <a:r>
              <a:rPr lang="fr-FR" sz="1200" kern="1200" dirty="0" err="1">
                <a:solidFill>
                  <a:schemeClr val="tx1"/>
                </a:solidFill>
                <a:effectLst/>
              </a:rPr>
              <a:t>see</a:t>
            </a:r>
            <a:r>
              <a:rPr lang="fr-FR" sz="1200" kern="1200" dirty="0">
                <a:solidFill>
                  <a:schemeClr val="tx1"/>
                </a:solidFill>
                <a:effectLst/>
              </a:rPr>
              <a:t> 5.2.1.3 p.21);</a:t>
            </a:r>
          </a:p>
          <a:p>
            <a:pPr lvl="1"/>
            <a:r>
              <a:rPr lang="fr-FR" sz="1200" kern="1200" dirty="0">
                <a:solidFill>
                  <a:schemeClr val="tx1"/>
                </a:solidFill>
                <a:effectLst/>
              </a:rPr>
              <a:t>The </a:t>
            </a:r>
            <a:r>
              <a:rPr lang="fr-FR" sz="1200" kern="1200" dirty="0" err="1">
                <a:solidFill>
                  <a:schemeClr val="tx1"/>
                </a:solidFill>
                <a:effectLst/>
              </a:rPr>
              <a:t>latest</a:t>
            </a:r>
            <a:r>
              <a:rPr lang="fr-FR" sz="1200" b="1" i="1" kern="1200" dirty="0">
                <a:solidFill>
                  <a:schemeClr val="tx1"/>
                </a:solidFill>
                <a:effectLst/>
              </a:rPr>
              <a:t> </a:t>
            </a:r>
            <a:r>
              <a:rPr lang="fr-FR" sz="1200" kern="1200" dirty="0" err="1">
                <a:solidFill>
                  <a:schemeClr val="tx1"/>
                </a:solidFill>
                <a:effectLst/>
              </a:rPr>
              <a:t>annual</a:t>
            </a:r>
            <a:r>
              <a:rPr lang="fr-FR" sz="1200" kern="1200" dirty="0">
                <a:solidFill>
                  <a:schemeClr val="tx1"/>
                </a:solidFill>
                <a:effectLst/>
              </a:rPr>
              <a:t> </a:t>
            </a:r>
            <a:r>
              <a:rPr lang="fr-FR" sz="1200" kern="1200" dirty="0" err="1">
                <a:solidFill>
                  <a:schemeClr val="tx1"/>
                </a:solidFill>
                <a:effectLst/>
              </a:rPr>
              <a:t>gross</a:t>
            </a:r>
            <a:r>
              <a:rPr lang="fr-FR" sz="1200" kern="1200" dirty="0">
                <a:solidFill>
                  <a:schemeClr val="tx1"/>
                </a:solidFill>
                <a:effectLst/>
              </a:rPr>
              <a:t> </a:t>
            </a:r>
            <a:r>
              <a:rPr lang="fr-FR" sz="1200" kern="1200" dirty="0" err="1">
                <a:solidFill>
                  <a:schemeClr val="tx1"/>
                </a:solidFill>
                <a:effectLst/>
              </a:rPr>
              <a:t>employment</a:t>
            </a:r>
            <a:r>
              <a:rPr lang="fr-FR" sz="1200" kern="1200" dirty="0">
                <a:solidFill>
                  <a:schemeClr val="tx1"/>
                </a:solidFill>
                <a:effectLst/>
              </a:rPr>
              <a:t> </a:t>
            </a:r>
            <a:r>
              <a:rPr lang="fr-FR" sz="1200" kern="1200" dirty="0" err="1">
                <a:solidFill>
                  <a:schemeClr val="tx1"/>
                </a:solidFill>
                <a:effectLst/>
              </a:rPr>
              <a:t>cost</a:t>
            </a:r>
            <a:r>
              <a:rPr lang="fr-FR" sz="1200" kern="1200" dirty="0">
                <a:solidFill>
                  <a:schemeClr val="tx1"/>
                </a:solidFill>
                <a:effectLst/>
              </a:rPr>
              <a:t> has to </a:t>
            </a:r>
            <a:r>
              <a:rPr lang="fr-FR" sz="1200" kern="1200" dirty="0" err="1">
                <a:solidFill>
                  <a:schemeClr val="tx1"/>
                </a:solidFill>
                <a:effectLst/>
              </a:rPr>
              <a:t>be</a:t>
            </a:r>
            <a:r>
              <a:rPr lang="fr-FR" sz="1200" kern="1200" dirty="0">
                <a:solidFill>
                  <a:schemeClr val="tx1"/>
                </a:solidFill>
                <a:effectLst/>
              </a:rPr>
              <a:t> </a:t>
            </a:r>
            <a:r>
              <a:rPr lang="fr-FR" sz="1200" kern="1200" dirty="0" err="1">
                <a:solidFill>
                  <a:schemeClr val="tx1"/>
                </a:solidFill>
                <a:effectLst/>
              </a:rPr>
              <a:t>documented</a:t>
            </a:r>
            <a:r>
              <a:rPr lang="fr-FR" sz="1200" kern="1200" dirty="0">
                <a:solidFill>
                  <a:schemeClr val="tx1"/>
                </a:solidFill>
                <a:effectLst/>
              </a:rPr>
              <a:t> </a:t>
            </a:r>
            <a:r>
              <a:rPr lang="fr-FR" sz="1200" kern="1200" dirty="0" err="1">
                <a:solidFill>
                  <a:schemeClr val="tx1"/>
                </a:solidFill>
                <a:effectLst/>
              </a:rPr>
              <a:t>through</a:t>
            </a:r>
            <a:r>
              <a:rPr lang="fr-FR" sz="1200" kern="1200" dirty="0">
                <a:solidFill>
                  <a:schemeClr val="tx1"/>
                </a:solidFill>
                <a:effectLst/>
              </a:rPr>
              <a:t> </a:t>
            </a:r>
            <a:r>
              <a:rPr lang="fr-FR" sz="1200" kern="1200" dirty="0" err="1">
                <a:solidFill>
                  <a:schemeClr val="tx1"/>
                </a:solidFill>
                <a:effectLst/>
              </a:rPr>
              <a:t>accounts</a:t>
            </a:r>
            <a:r>
              <a:rPr lang="fr-FR" sz="1200" kern="1200" dirty="0">
                <a:solidFill>
                  <a:schemeClr val="tx1"/>
                </a:solidFill>
                <a:effectLst/>
              </a:rPr>
              <a:t>, </a:t>
            </a:r>
            <a:r>
              <a:rPr lang="fr-FR" sz="1200" kern="1200" dirty="0" err="1">
                <a:solidFill>
                  <a:schemeClr val="tx1"/>
                </a:solidFill>
                <a:effectLst/>
              </a:rPr>
              <a:t>pay</a:t>
            </a:r>
            <a:r>
              <a:rPr lang="fr-FR" sz="1200" kern="1200" dirty="0">
                <a:solidFill>
                  <a:schemeClr val="tx1"/>
                </a:solidFill>
                <a:effectLst/>
              </a:rPr>
              <a:t> roll reports, etc. This information </a:t>
            </a:r>
            <a:r>
              <a:rPr lang="fr-FR" sz="1200" kern="1200" dirty="0" err="1">
                <a:solidFill>
                  <a:schemeClr val="tx1"/>
                </a:solidFill>
                <a:effectLst/>
              </a:rPr>
              <a:t>does</a:t>
            </a:r>
            <a:r>
              <a:rPr lang="fr-FR" sz="1200" kern="1200" dirty="0">
                <a:solidFill>
                  <a:schemeClr val="tx1"/>
                </a:solidFill>
                <a:effectLst/>
              </a:rPr>
              <a:t> not have to </a:t>
            </a:r>
            <a:r>
              <a:rPr lang="fr-FR" sz="1200" kern="1200" dirty="0" err="1">
                <a:solidFill>
                  <a:schemeClr val="tx1"/>
                </a:solidFill>
                <a:effectLst/>
              </a:rPr>
              <a:t>be</a:t>
            </a:r>
            <a:r>
              <a:rPr lang="fr-FR" sz="1200" kern="1200" dirty="0">
                <a:solidFill>
                  <a:schemeClr val="tx1"/>
                </a:solidFill>
                <a:effectLst/>
              </a:rPr>
              <a:t> </a:t>
            </a:r>
            <a:r>
              <a:rPr lang="fr-FR" sz="1200" kern="1200" dirty="0" err="1">
                <a:solidFill>
                  <a:schemeClr val="tx1"/>
                </a:solidFill>
                <a:effectLst/>
              </a:rPr>
              <a:t>audited</a:t>
            </a:r>
            <a:r>
              <a:rPr lang="fr-FR" sz="1200" kern="1200" dirty="0">
                <a:solidFill>
                  <a:schemeClr val="tx1"/>
                </a:solidFill>
                <a:effectLst/>
              </a:rPr>
              <a:t> ex-ante but has to </a:t>
            </a:r>
            <a:r>
              <a:rPr lang="fr-FR" sz="1200" kern="1200" dirty="0" err="1">
                <a:solidFill>
                  <a:schemeClr val="tx1"/>
                </a:solidFill>
                <a:effectLst/>
              </a:rPr>
              <a:t>be</a:t>
            </a:r>
            <a:r>
              <a:rPr lang="fr-FR" sz="1200" kern="1200" dirty="0">
                <a:solidFill>
                  <a:schemeClr val="tx1"/>
                </a:solidFill>
                <a:effectLst/>
              </a:rPr>
              <a:t> </a:t>
            </a:r>
            <a:r>
              <a:rPr lang="fr-FR" sz="1200" kern="1200" dirty="0" err="1">
                <a:solidFill>
                  <a:schemeClr val="tx1"/>
                </a:solidFill>
                <a:effectLst/>
              </a:rPr>
              <a:t>auditable</a:t>
            </a:r>
            <a:r>
              <a:rPr lang="fr-FR" sz="1200" kern="1200" dirty="0">
                <a:solidFill>
                  <a:schemeClr val="tx1"/>
                </a:solidFill>
                <a:effectLst/>
              </a:rPr>
              <a:t>. </a:t>
            </a:r>
          </a:p>
          <a:p>
            <a:pPr lvl="1"/>
            <a:r>
              <a:rPr lang="fr-FR" sz="1200" kern="1200" dirty="0" err="1">
                <a:solidFill>
                  <a:schemeClr val="tx1"/>
                </a:solidFill>
                <a:effectLst/>
              </a:rPr>
              <a:t>Calculation</a:t>
            </a:r>
            <a:r>
              <a:rPr lang="fr-FR" sz="1200" kern="1200" dirty="0">
                <a:solidFill>
                  <a:schemeClr val="tx1"/>
                </a:solidFill>
                <a:effectLst/>
              </a:rPr>
              <a:t> </a:t>
            </a:r>
            <a:r>
              <a:rPr lang="fr-FR" sz="1200" kern="1200" dirty="0" err="1">
                <a:solidFill>
                  <a:schemeClr val="tx1"/>
                </a:solidFill>
                <a:effectLst/>
              </a:rPr>
              <a:t>method</a:t>
            </a:r>
            <a:r>
              <a:rPr lang="fr-FR" sz="1200" kern="1200" dirty="0">
                <a:solidFill>
                  <a:schemeClr val="tx1"/>
                </a:solidFill>
                <a:effectLst/>
              </a:rPr>
              <a:t> </a:t>
            </a:r>
            <a:r>
              <a:rPr lang="fr-FR" sz="1200" kern="1200" dirty="0" err="1">
                <a:solidFill>
                  <a:schemeClr val="tx1"/>
                </a:solidFill>
                <a:effectLst/>
              </a:rPr>
              <a:t>based</a:t>
            </a:r>
            <a:r>
              <a:rPr lang="fr-FR" sz="1200" kern="1200" dirty="0">
                <a:solidFill>
                  <a:schemeClr val="tx1"/>
                </a:solidFill>
                <a:effectLst/>
              </a:rPr>
              <a:t> on </a:t>
            </a:r>
            <a:r>
              <a:rPr lang="fr-FR" sz="1200" kern="1200" dirty="0" err="1">
                <a:solidFill>
                  <a:schemeClr val="tx1"/>
                </a:solidFill>
                <a:effectLst/>
              </a:rPr>
              <a:t>historical</a:t>
            </a:r>
            <a:r>
              <a:rPr lang="fr-FR" sz="1200" kern="1200" dirty="0">
                <a:solidFill>
                  <a:schemeClr val="tx1"/>
                </a:solidFill>
                <a:effectLst/>
              </a:rPr>
              <a:t> data of the </a:t>
            </a:r>
            <a:r>
              <a:rPr lang="fr-FR" sz="1200" kern="1200" dirty="0" err="1">
                <a:solidFill>
                  <a:schemeClr val="tx1"/>
                </a:solidFill>
                <a:effectLst/>
              </a:rPr>
              <a:t>beneficiary</a:t>
            </a:r>
            <a:r>
              <a:rPr lang="fr-FR" sz="1200" kern="1200" dirty="0">
                <a:solidFill>
                  <a:schemeClr val="tx1"/>
                </a:solidFill>
                <a:effectLst/>
              </a:rPr>
              <a:t> </a:t>
            </a:r>
            <a:r>
              <a:rPr lang="fr-FR" sz="1200" kern="1200" dirty="0" err="1">
                <a:solidFill>
                  <a:schemeClr val="tx1"/>
                </a:solidFill>
                <a:effectLst/>
              </a:rPr>
              <a:t>is</a:t>
            </a:r>
            <a:r>
              <a:rPr lang="fr-FR" sz="1200" kern="1200" dirty="0">
                <a:solidFill>
                  <a:schemeClr val="tx1"/>
                </a:solidFill>
                <a:effectLst/>
              </a:rPr>
              <a:t> not usable </a:t>
            </a:r>
            <a:r>
              <a:rPr lang="fr-FR" sz="1200" kern="1200" dirty="0" err="1">
                <a:solidFill>
                  <a:schemeClr val="tx1"/>
                </a:solidFill>
                <a:effectLst/>
              </a:rPr>
              <a:t>given</a:t>
            </a:r>
            <a:r>
              <a:rPr lang="fr-FR" sz="1200" kern="1200" dirty="0">
                <a:solidFill>
                  <a:schemeClr val="tx1"/>
                </a:solidFill>
                <a:effectLst/>
              </a:rPr>
              <a:t> </a:t>
            </a:r>
            <a:r>
              <a:rPr lang="fr-FR" sz="1200" kern="1200" dirty="0" err="1">
                <a:solidFill>
                  <a:schemeClr val="tx1"/>
                </a:solidFill>
                <a:effectLst/>
              </a:rPr>
              <a:t>that</a:t>
            </a:r>
            <a:r>
              <a:rPr lang="fr-FR" sz="1200" kern="1200" dirty="0">
                <a:solidFill>
                  <a:schemeClr val="tx1"/>
                </a:solidFill>
                <a:effectLst/>
              </a:rPr>
              <a:t> the </a:t>
            </a:r>
            <a:r>
              <a:rPr lang="fr-FR" sz="1200" kern="1200" dirty="0" err="1">
                <a:solidFill>
                  <a:schemeClr val="tx1"/>
                </a:solidFill>
                <a:effectLst/>
              </a:rPr>
              <a:t>Regulation</a:t>
            </a:r>
            <a:r>
              <a:rPr lang="fr-FR" sz="1200" kern="1200" dirty="0">
                <a:solidFill>
                  <a:schemeClr val="tx1"/>
                </a:solidFill>
                <a:effectLst/>
              </a:rPr>
              <a:t> </a:t>
            </a:r>
            <a:r>
              <a:rPr lang="fr-FR" sz="1200" kern="1200" dirty="0" err="1">
                <a:solidFill>
                  <a:schemeClr val="tx1"/>
                </a:solidFill>
                <a:effectLst/>
              </a:rPr>
              <a:t>refers</a:t>
            </a:r>
            <a:r>
              <a:rPr lang="fr-FR" sz="1200" kern="1200" dirty="0">
                <a:solidFill>
                  <a:schemeClr val="tx1"/>
                </a:solidFill>
                <a:effectLst/>
              </a:rPr>
              <a:t> to </a:t>
            </a:r>
            <a:r>
              <a:rPr lang="fr-FR" sz="1200" b="1" kern="1200" dirty="0" err="1">
                <a:solidFill>
                  <a:schemeClr val="tx1"/>
                </a:solidFill>
                <a:effectLst/>
              </a:rPr>
              <a:t>latest</a:t>
            </a:r>
            <a:r>
              <a:rPr lang="fr-FR" sz="1200" b="1" kern="1200" dirty="0">
                <a:solidFill>
                  <a:schemeClr val="tx1"/>
                </a:solidFill>
                <a:effectLst/>
              </a:rPr>
              <a:t> </a:t>
            </a:r>
            <a:r>
              <a:rPr lang="fr-FR" sz="1200" kern="1200" dirty="0" err="1">
                <a:solidFill>
                  <a:schemeClr val="tx1"/>
                </a:solidFill>
                <a:effectLst/>
              </a:rPr>
              <a:t>documented</a:t>
            </a:r>
            <a:r>
              <a:rPr lang="fr-FR" sz="1200" kern="1200" dirty="0">
                <a:solidFill>
                  <a:schemeClr val="tx1"/>
                </a:solidFill>
                <a:effectLst/>
              </a:rPr>
              <a:t> </a:t>
            </a:r>
            <a:r>
              <a:rPr lang="fr-FR" sz="1200" kern="1200" dirty="0" err="1">
                <a:solidFill>
                  <a:schemeClr val="tx1"/>
                </a:solidFill>
                <a:effectLst/>
              </a:rPr>
              <a:t>annual</a:t>
            </a:r>
            <a:r>
              <a:rPr lang="fr-FR" sz="1200" kern="1200" dirty="0">
                <a:solidFill>
                  <a:schemeClr val="tx1"/>
                </a:solidFill>
                <a:effectLst/>
              </a:rPr>
              <a:t> </a:t>
            </a:r>
            <a:r>
              <a:rPr lang="fr-FR" sz="1200" kern="1200" dirty="0" err="1">
                <a:solidFill>
                  <a:schemeClr val="tx1"/>
                </a:solidFill>
                <a:effectLst/>
              </a:rPr>
              <a:t>gross</a:t>
            </a:r>
            <a:r>
              <a:rPr lang="fr-FR" sz="1200" kern="1200" dirty="0">
                <a:solidFill>
                  <a:schemeClr val="tx1"/>
                </a:solidFill>
                <a:effectLst/>
              </a:rPr>
              <a:t> </a:t>
            </a:r>
            <a:r>
              <a:rPr lang="fr-FR" sz="1200" kern="1200" dirty="0" err="1">
                <a:solidFill>
                  <a:schemeClr val="tx1"/>
                </a:solidFill>
                <a:effectLst/>
              </a:rPr>
              <a:t>employment</a:t>
            </a:r>
            <a:r>
              <a:rPr lang="fr-FR" sz="1200" kern="1200" dirty="0">
                <a:solidFill>
                  <a:schemeClr val="tx1"/>
                </a:solidFill>
                <a:effectLst/>
              </a:rPr>
              <a:t> </a:t>
            </a:r>
            <a:r>
              <a:rPr lang="fr-FR" sz="1200" kern="1200" dirty="0" err="1">
                <a:solidFill>
                  <a:schemeClr val="tx1"/>
                </a:solidFill>
                <a:effectLst/>
              </a:rPr>
              <a:t>costs</a:t>
            </a:r>
            <a:r>
              <a:rPr lang="fr-FR" sz="1200" kern="1200" dirty="0">
                <a:solidFill>
                  <a:schemeClr val="tx1"/>
                </a:solidFill>
                <a:effectLst/>
              </a:rPr>
              <a:t>.</a:t>
            </a:r>
            <a:r>
              <a:rPr lang="fr-FR" sz="1200" b="1" kern="1200" dirty="0">
                <a:solidFill>
                  <a:schemeClr val="tx1"/>
                </a:solidFill>
                <a:effectLst/>
              </a:rPr>
              <a:t> </a:t>
            </a:r>
            <a:endParaRPr lang="fr-FR" sz="1200" kern="1200" dirty="0">
              <a:solidFill>
                <a:schemeClr val="tx1"/>
              </a:solidFill>
              <a:effectLst/>
            </a:endParaRPr>
          </a:p>
          <a:p>
            <a:endParaRPr lang="fr-FR" dirty="0">
              <a:latin typeface="Arial" pitchFamily="34" charset="0"/>
            </a:endParaRPr>
          </a:p>
        </p:txBody>
      </p:sp>
      <p:sp>
        <p:nvSpPr>
          <p:cNvPr id="201732" name="Slide Number Placeholder 3"/>
          <p:cNvSpPr>
            <a:spLocks noGrp="1"/>
          </p:cNvSpPr>
          <p:nvPr>
            <p:ph type="sldNum" sz="quarter" idx="5"/>
          </p:nvPr>
        </p:nvSpPr>
        <p:spPr>
          <a:noFill/>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E6B2D3FB-BC0B-4234-A09A-D6C55F67A136}" type="slidenum">
              <a:rPr lang="en-GB">
                <a:solidFill>
                  <a:prstClr val="black"/>
                </a:solidFill>
                <a:latin typeface="Arial" pitchFamily="34" charset="0"/>
              </a:rPr>
              <a:pPr eaLnBrk="1" hangingPunct="1"/>
              <a:t>10</a:t>
            </a:fld>
            <a:endParaRPr lang="en-GB">
              <a:solidFill>
                <a:prstClr val="black"/>
              </a:solidFill>
              <a:latin typeface="Arial" pitchFamily="34" charset="0"/>
            </a:endParaRPr>
          </a:p>
        </p:txBody>
      </p:sp>
    </p:spTree>
    <p:extLst>
      <p:ext uri="{BB962C8B-B14F-4D97-AF65-F5344CB8AC3E}">
        <p14:creationId xmlns:p14="http://schemas.microsoft.com/office/powerpoint/2010/main" val="42340501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a:solidFill>
                  <a:schemeClr val="tx1"/>
                </a:solidFill>
                <a:effectLst/>
              </a:rPr>
              <a:t>Article 14.3 of </a:t>
            </a:r>
            <a:r>
              <a:rPr lang="fr-FR" sz="1200" kern="1200" dirty="0" err="1">
                <a:solidFill>
                  <a:schemeClr val="tx1"/>
                </a:solidFill>
                <a:effectLst/>
              </a:rPr>
              <a:t>Regulation</a:t>
            </a:r>
            <a:r>
              <a:rPr lang="fr-FR" sz="1200" kern="1200" dirty="0">
                <a:solidFill>
                  <a:schemeClr val="tx1"/>
                </a:solidFill>
                <a:effectLst/>
              </a:rPr>
              <a:t> (EU) No1304/2013 </a:t>
            </a:r>
            <a:r>
              <a:rPr lang="fr-FR" sz="1200" kern="1200" dirty="0" err="1">
                <a:solidFill>
                  <a:schemeClr val="tx1"/>
                </a:solidFill>
                <a:effectLst/>
              </a:rPr>
              <a:t>adds</a:t>
            </a:r>
            <a:r>
              <a:rPr lang="fr-FR" sz="1200" kern="1200" dirty="0">
                <a:solidFill>
                  <a:schemeClr val="tx1"/>
                </a:solidFill>
                <a:effectLst/>
              </a:rPr>
              <a:t> a </a:t>
            </a:r>
            <a:r>
              <a:rPr lang="fr-FR" sz="1200" kern="1200" dirty="0" err="1">
                <a:solidFill>
                  <a:schemeClr val="tx1"/>
                </a:solidFill>
                <a:effectLst/>
              </a:rPr>
              <a:t>specific</a:t>
            </a:r>
            <a:r>
              <a:rPr lang="fr-FR" sz="1200" kern="1200" dirty="0">
                <a:solidFill>
                  <a:schemeClr val="tx1"/>
                </a:solidFill>
                <a:effectLst/>
              </a:rPr>
              <a:t> </a:t>
            </a:r>
            <a:r>
              <a:rPr lang="fr-FR" sz="1200" kern="1200" dirty="0" err="1">
                <a:solidFill>
                  <a:schemeClr val="tx1"/>
                </a:solidFill>
                <a:effectLst/>
              </a:rPr>
              <a:t>possibility</a:t>
            </a:r>
            <a:r>
              <a:rPr lang="fr-FR" sz="1200" kern="1200" dirty="0">
                <a:solidFill>
                  <a:schemeClr val="tx1"/>
                </a:solidFill>
                <a:effectLst/>
              </a:rPr>
              <a:t> for the ESF, the </a:t>
            </a:r>
            <a:r>
              <a:rPr lang="fr-FR" sz="1200" kern="1200" dirty="0" err="1">
                <a:solidFill>
                  <a:schemeClr val="tx1"/>
                </a:solidFill>
                <a:effectLst/>
              </a:rPr>
              <a:t>calculation</a:t>
            </a:r>
            <a:r>
              <a:rPr lang="fr-FR" sz="1200" kern="1200" dirty="0">
                <a:solidFill>
                  <a:schemeClr val="tx1"/>
                </a:solidFill>
                <a:effectLst/>
              </a:rPr>
              <a:t> by </a:t>
            </a:r>
            <a:r>
              <a:rPr lang="fr-FR" sz="1200" kern="1200" dirty="0" err="1">
                <a:solidFill>
                  <a:schemeClr val="tx1"/>
                </a:solidFill>
                <a:effectLst/>
              </a:rPr>
              <a:t>reference</a:t>
            </a:r>
            <a:r>
              <a:rPr lang="fr-FR" sz="1200" kern="1200" dirty="0">
                <a:solidFill>
                  <a:schemeClr val="tx1"/>
                </a:solidFill>
                <a:effectLst/>
              </a:rPr>
              <a:t> to </a:t>
            </a:r>
            <a:r>
              <a:rPr lang="fr-FR" sz="1200" kern="1200" dirty="0" err="1">
                <a:solidFill>
                  <a:schemeClr val="tx1"/>
                </a:solidFill>
                <a:effectLst/>
              </a:rPr>
              <a:t>a</a:t>
            </a:r>
            <a:r>
              <a:rPr lang="fr-FR" sz="1200" kern="1200" dirty="0">
                <a:solidFill>
                  <a:schemeClr val="tx1"/>
                </a:solidFill>
                <a:effectLst/>
              </a:rPr>
              <a:t> </a:t>
            </a:r>
            <a:r>
              <a:rPr lang="fr-FR" sz="1200" kern="1200" dirty="0" err="1">
                <a:solidFill>
                  <a:schemeClr val="tx1"/>
                </a:solidFill>
                <a:effectLst/>
              </a:rPr>
              <a:t>draft</a:t>
            </a:r>
            <a:r>
              <a:rPr lang="fr-FR" sz="1200" kern="1200" dirty="0">
                <a:solidFill>
                  <a:schemeClr val="tx1"/>
                </a:solidFill>
                <a:effectLst/>
              </a:rPr>
              <a:t> budget in the case of </a:t>
            </a:r>
            <a:r>
              <a:rPr lang="fr-FR" sz="1200" kern="1200" dirty="0" err="1">
                <a:solidFill>
                  <a:schemeClr val="tx1"/>
                </a:solidFill>
                <a:effectLst/>
              </a:rPr>
              <a:t>grants</a:t>
            </a:r>
            <a:r>
              <a:rPr lang="fr-FR" sz="1200" kern="1200" dirty="0">
                <a:solidFill>
                  <a:schemeClr val="tx1"/>
                </a:solidFill>
                <a:effectLst/>
              </a:rPr>
              <a:t> and </a:t>
            </a:r>
            <a:r>
              <a:rPr lang="fr-FR" sz="1200" kern="1200" dirty="0" err="1">
                <a:solidFill>
                  <a:schemeClr val="tx1"/>
                </a:solidFill>
                <a:effectLst/>
              </a:rPr>
              <a:t>repayable</a:t>
            </a:r>
            <a:r>
              <a:rPr lang="fr-FR" sz="1200" kern="1200" dirty="0">
                <a:solidFill>
                  <a:schemeClr val="tx1"/>
                </a:solidFill>
                <a:effectLst/>
              </a:rPr>
              <a:t> assistance </a:t>
            </a:r>
            <a:r>
              <a:rPr lang="fr-FR" sz="1200" kern="1200" dirty="0" err="1">
                <a:solidFill>
                  <a:schemeClr val="tx1"/>
                </a:solidFill>
                <a:effectLst/>
              </a:rPr>
              <a:t>below</a:t>
            </a:r>
            <a:r>
              <a:rPr lang="fr-FR" sz="1200" kern="1200" dirty="0">
                <a:solidFill>
                  <a:schemeClr val="tx1"/>
                </a:solidFill>
                <a:effectLst/>
              </a:rPr>
              <a:t> EUR 100.000 of public support. This </a:t>
            </a:r>
            <a:r>
              <a:rPr lang="fr-FR" sz="1200" kern="1200" dirty="0" err="1">
                <a:solidFill>
                  <a:schemeClr val="tx1"/>
                </a:solidFill>
                <a:effectLst/>
              </a:rPr>
              <a:t>amount</a:t>
            </a:r>
            <a:r>
              <a:rPr lang="fr-FR" sz="1200" kern="1200" dirty="0">
                <a:solidFill>
                  <a:schemeClr val="tx1"/>
                </a:solidFill>
                <a:effectLst/>
              </a:rPr>
              <a:t> has to </a:t>
            </a:r>
            <a:r>
              <a:rPr lang="fr-FR" sz="1200" kern="1200" dirty="0" err="1">
                <a:solidFill>
                  <a:schemeClr val="tx1"/>
                </a:solidFill>
                <a:effectLst/>
              </a:rPr>
              <a:t>be</a:t>
            </a:r>
            <a:r>
              <a:rPr lang="fr-FR" sz="1200" kern="1200" dirty="0">
                <a:solidFill>
                  <a:schemeClr val="tx1"/>
                </a:solidFill>
                <a:effectLst/>
              </a:rPr>
              <a:t> </a:t>
            </a:r>
            <a:r>
              <a:rPr lang="fr-FR" sz="1200" kern="1200" dirty="0" err="1">
                <a:solidFill>
                  <a:schemeClr val="tx1"/>
                </a:solidFill>
                <a:effectLst/>
              </a:rPr>
              <a:t>considered</a:t>
            </a:r>
            <a:r>
              <a:rPr lang="fr-FR" sz="1200" kern="1200" dirty="0">
                <a:solidFill>
                  <a:schemeClr val="tx1"/>
                </a:solidFill>
                <a:effectLst/>
              </a:rPr>
              <a:t> as the public support to </a:t>
            </a:r>
            <a:r>
              <a:rPr lang="fr-FR" sz="1200" kern="1200" dirty="0" err="1">
                <a:solidFill>
                  <a:schemeClr val="tx1"/>
                </a:solidFill>
                <a:effectLst/>
              </a:rPr>
              <a:t>be</a:t>
            </a:r>
            <a:r>
              <a:rPr lang="fr-FR" sz="1200" kern="1200" dirty="0">
                <a:solidFill>
                  <a:schemeClr val="tx1"/>
                </a:solidFill>
                <a:effectLst/>
              </a:rPr>
              <a:t> </a:t>
            </a:r>
            <a:r>
              <a:rPr lang="fr-FR" sz="1200" kern="1200" dirty="0" err="1">
                <a:solidFill>
                  <a:schemeClr val="tx1"/>
                </a:solidFill>
                <a:effectLst/>
              </a:rPr>
              <a:t>paid</a:t>
            </a:r>
            <a:r>
              <a:rPr lang="fr-FR" sz="1200" kern="1200" dirty="0">
                <a:solidFill>
                  <a:schemeClr val="tx1"/>
                </a:solidFill>
                <a:effectLst/>
              </a:rPr>
              <a:t> </a:t>
            </a:r>
            <a:r>
              <a:rPr lang="fr-FR" sz="1200" u="sng" kern="1200" dirty="0">
                <a:solidFill>
                  <a:schemeClr val="tx1"/>
                </a:solidFill>
                <a:effectLst/>
              </a:rPr>
              <a:t>to</a:t>
            </a:r>
            <a:r>
              <a:rPr lang="fr-FR" sz="1200" kern="1200" dirty="0">
                <a:solidFill>
                  <a:schemeClr val="tx1"/>
                </a:solidFill>
                <a:effectLst/>
              </a:rPr>
              <a:t> the </a:t>
            </a:r>
            <a:r>
              <a:rPr lang="fr-FR" sz="1200" kern="1200" dirty="0" err="1">
                <a:solidFill>
                  <a:schemeClr val="tx1"/>
                </a:solidFill>
                <a:effectLst/>
              </a:rPr>
              <a:t>beneficiary</a:t>
            </a:r>
            <a:r>
              <a:rPr lang="fr-FR" sz="1200" kern="1200" dirty="0">
                <a:solidFill>
                  <a:schemeClr val="tx1"/>
                </a:solidFill>
                <a:effectLst/>
              </a:rPr>
              <a:t>, as </a:t>
            </a:r>
            <a:r>
              <a:rPr lang="fr-FR" sz="1200" kern="1200" dirty="0" err="1">
                <a:solidFill>
                  <a:schemeClr val="tx1"/>
                </a:solidFill>
                <a:effectLst/>
              </a:rPr>
              <a:t>specified</a:t>
            </a:r>
            <a:r>
              <a:rPr lang="fr-FR" sz="1200" kern="1200" dirty="0">
                <a:solidFill>
                  <a:schemeClr val="tx1"/>
                </a:solidFill>
                <a:effectLst/>
              </a:rPr>
              <a:t> in the document setting out the conditions for support to the </a:t>
            </a:r>
            <a:r>
              <a:rPr lang="fr-FR" sz="1200" kern="1200" dirty="0" err="1">
                <a:solidFill>
                  <a:schemeClr val="tx1"/>
                </a:solidFill>
                <a:effectLst/>
              </a:rPr>
              <a:t>beneficiary</a:t>
            </a:r>
            <a:r>
              <a:rPr lang="fr-FR" sz="1200" kern="1200" dirty="0">
                <a:solidFill>
                  <a:schemeClr val="tx1"/>
                </a:solidFill>
                <a:effectLst/>
              </a:rPr>
              <a:t> (</a:t>
            </a:r>
            <a:r>
              <a:rPr lang="fr-FR" sz="1200" kern="1200" dirty="0" err="1">
                <a:solidFill>
                  <a:schemeClr val="tx1"/>
                </a:solidFill>
                <a:effectLst/>
              </a:rPr>
              <a:t>see</a:t>
            </a:r>
            <a:r>
              <a:rPr lang="fr-FR" sz="1200" kern="1200" dirty="0">
                <a:solidFill>
                  <a:schemeClr val="tx1"/>
                </a:solidFill>
                <a:effectLst/>
              </a:rPr>
              <a:t> 7.2.2 p.40). It </a:t>
            </a:r>
            <a:r>
              <a:rPr lang="fr-FR" sz="1200" kern="1200" dirty="0" err="1">
                <a:solidFill>
                  <a:schemeClr val="tx1"/>
                </a:solidFill>
                <a:effectLst/>
              </a:rPr>
              <a:t>does</a:t>
            </a:r>
            <a:r>
              <a:rPr lang="fr-FR" sz="1200" kern="1200" dirty="0">
                <a:solidFill>
                  <a:schemeClr val="tx1"/>
                </a:solidFill>
                <a:effectLst/>
              </a:rPr>
              <a:t> not </a:t>
            </a:r>
            <a:r>
              <a:rPr lang="fr-FR" sz="1200" kern="1200" dirty="0" err="1">
                <a:solidFill>
                  <a:schemeClr val="tx1"/>
                </a:solidFill>
                <a:effectLst/>
              </a:rPr>
              <a:t>include</a:t>
            </a:r>
            <a:r>
              <a:rPr lang="fr-FR" sz="1200" kern="1200" dirty="0">
                <a:solidFill>
                  <a:schemeClr val="tx1"/>
                </a:solidFill>
                <a:effectLst/>
              </a:rPr>
              <a:t> </a:t>
            </a:r>
            <a:r>
              <a:rPr lang="fr-FR" sz="1200" kern="1200" dirty="0" err="1">
                <a:solidFill>
                  <a:schemeClr val="tx1"/>
                </a:solidFill>
                <a:effectLst/>
              </a:rPr>
              <a:t>neither</a:t>
            </a:r>
            <a:r>
              <a:rPr lang="fr-FR" sz="1200" kern="1200" dirty="0">
                <a:solidFill>
                  <a:schemeClr val="tx1"/>
                </a:solidFill>
                <a:effectLst/>
              </a:rPr>
              <a:t> the public contribution </a:t>
            </a:r>
            <a:r>
              <a:rPr lang="fr-FR" sz="1200" kern="1200" dirty="0" err="1">
                <a:solidFill>
                  <a:schemeClr val="tx1"/>
                </a:solidFill>
                <a:effectLst/>
              </a:rPr>
              <a:t>provided</a:t>
            </a:r>
            <a:r>
              <a:rPr lang="fr-FR" sz="1200" kern="1200" dirty="0">
                <a:solidFill>
                  <a:schemeClr val="tx1"/>
                </a:solidFill>
                <a:effectLst/>
              </a:rPr>
              <a:t> by the </a:t>
            </a:r>
            <a:r>
              <a:rPr lang="fr-FR" sz="1200" kern="1200" dirty="0" err="1">
                <a:solidFill>
                  <a:schemeClr val="tx1"/>
                </a:solidFill>
                <a:effectLst/>
              </a:rPr>
              <a:t>beneficiary</a:t>
            </a:r>
            <a:r>
              <a:rPr lang="fr-FR" sz="1200" kern="1200" dirty="0">
                <a:solidFill>
                  <a:schemeClr val="tx1"/>
                </a:solidFill>
                <a:effectLst/>
              </a:rPr>
              <a:t>, if </a:t>
            </a:r>
            <a:r>
              <a:rPr lang="fr-FR" sz="1200" kern="1200" dirty="0" err="1">
                <a:solidFill>
                  <a:schemeClr val="tx1"/>
                </a:solidFill>
                <a:effectLst/>
              </a:rPr>
              <a:t>any</a:t>
            </a:r>
            <a:r>
              <a:rPr lang="fr-FR" sz="1200" kern="1200" dirty="0">
                <a:solidFill>
                  <a:schemeClr val="tx1"/>
                </a:solidFill>
                <a:effectLst/>
              </a:rPr>
              <a:t>, or the </a:t>
            </a:r>
            <a:r>
              <a:rPr lang="fr-FR" sz="1200" kern="1200" dirty="0" err="1">
                <a:solidFill>
                  <a:schemeClr val="tx1"/>
                </a:solidFill>
                <a:effectLst/>
              </a:rPr>
              <a:t>allowances</a:t>
            </a:r>
            <a:r>
              <a:rPr lang="fr-FR" sz="1200" kern="1200" dirty="0">
                <a:solidFill>
                  <a:schemeClr val="tx1"/>
                </a:solidFill>
                <a:effectLst/>
              </a:rPr>
              <a:t> or salaries </a:t>
            </a:r>
            <a:r>
              <a:rPr lang="fr-FR" sz="1200" kern="1200" dirty="0" err="1">
                <a:solidFill>
                  <a:schemeClr val="tx1"/>
                </a:solidFill>
                <a:effectLst/>
              </a:rPr>
              <a:t>disbursed</a:t>
            </a:r>
            <a:r>
              <a:rPr lang="fr-FR" sz="1200" kern="1200" dirty="0">
                <a:solidFill>
                  <a:schemeClr val="tx1"/>
                </a:solidFill>
                <a:effectLst/>
              </a:rPr>
              <a:t> by a </a:t>
            </a:r>
            <a:r>
              <a:rPr lang="fr-FR" sz="1200" kern="1200" dirty="0" err="1">
                <a:solidFill>
                  <a:schemeClr val="tx1"/>
                </a:solidFill>
                <a:effectLst/>
              </a:rPr>
              <a:t>third</a:t>
            </a:r>
            <a:r>
              <a:rPr lang="fr-FR" sz="1200" kern="1200" dirty="0">
                <a:solidFill>
                  <a:schemeClr val="tx1"/>
                </a:solidFill>
                <a:effectLst/>
              </a:rPr>
              <a:t> party for the </a:t>
            </a:r>
            <a:r>
              <a:rPr lang="fr-FR" sz="1200" kern="1200" dirty="0" err="1">
                <a:solidFill>
                  <a:schemeClr val="tx1"/>
                </a:solidFill>
                <a:effectLst/>
              </a:rPr>
              <a:t>benefit</a:t>
            </a:r>
            <a:r>
              <a:rPr lang="fr-FR" sz="1200" kern="1200" dirty="0">
                <a:solidFill>
                  <a:schemeClr val="tx1"/>
                </a:solidFill>
                <a:effectLst/>
              </a:rPr>
              <a:t> of the participants in an </a:t>
            </a:r>
            <a:r>
              <a:rPr lang="fr-FR" sz="1200" kern="1200" dirty="0" err="1">
                <a:solidFill>
                  <a:schemeClr val="tx1"/>
                </a:solidFill>
                <a:effectLst/>
              </a:rPr>
              <a:t>operation</a:t>
            </a:r>
            <a:r>
              <a:rPr lang="fr-FR" sz="1200" kern="1200" dirty="0">
                <a:solidFill>
                  <a:schemeClr val="tx1"/>
                </a:solidFill>
                <a:effectLst/>
              </a:rPr>
              <a:t>.</a:t>
            </a:r>
          </a:p>
          <a:p>
            <a:r>
              <a:rPr lang="fr-FR" sz="1200" kern="1200" dirty="0">
                <a:solidFill>
                  <a:schemeClr val="tx1"/>
                </a:solidFill>
                <a:effectLst/>
              </a:rPr>
              <a:t>This </a:t>
            </a:r>
            <a:r>
              <a:rPr lang="fr-FR" sz="1200" kern="1200" dirty="0" err="1">
                <a:solidFill>
                  <a:schemeClr val="tx1"/>
                </a:solidFill>
                <a:effectLst/>
              </a:rPr>
              <a:t>very</a:t>
            </a:r>
            <a:r>
              <a:rPr lang="fr-FR" sz="1200" kern="1200" dirty="0">
                <a:solidFill>
                  <a:schemeClr val="tx1"/>
                </a:solidFill>
                <a:effectLst/>
              </a:rPr>
              <a:t> flexible </a:t>
            </a:r>
            <a:r>
              <a:rPr lang="fr-FR" sz="1200" kern="1200" dirty="0" err="1">
                <a:solidFill>
                  <a:schemeClr val="tx1"/>
                </a:solidFill>
                <a:effectLst/>
              </a:rPr>
              <a:t>possibility</a:t>
            </a:r>
            <a:r>
              <a:rPr lang="fr-FR" sz="1200" kern="1200" dirty="0">
                <a:solidFill>
                  <a:schemeClr val="tx1"/>
                </a:solidFill>
                <a:effectLst/>
              </a:rPr>
              <a:t> </a:t>
            </a:r>
            <a:r>
              <a:rPr lang="fr-FR" sz="1200" kern="1200" dirty="0" err="1">
                <a:solidFill>
                  <a:schemeClr val="tx1"/>
                </a:solidFill>
                <a:effectLst/>
              </a:rPr>
              <a:t>was</a:t>
            </a:r>
            <a:r>
              <a:rPr lang="fr-FR" sz="1200" kern="1200" dirty="0">
                <a:solidFill>
                  <a:schemeClr val="tx1"/>
                </a:solidFill>
                <a:effectLst/>
              </a:rPr>
              <a:t> </a:t>
            </a:r>
            <a:r>
              <a:rPr lang="fr-FR" sz="1200" kern="1200" dirty="0" err="1">
                <a:solidFill>
                  <a:schemeClr val="tx1"/>
                </a:solidFill>
                <a:effectLst/>
              </a:rPr>
              <a:t>designed</a:t>
            </a:r>
            <a:r>
              <a:rPr lang="fr-FR" sz="1200" kern="1200" dirty="0">
                <a:solidFill>
                  <a:schemeClr val="tx1"/>
                </a:solidFill>
                <a:effectLst/>
              </a:rPr>
              <a:t> in </a:t>
            </a:r>
            <a:r>
              <a:rPr lang="fr-FR" sz="1200" kern="1200" dirty="0" err="1">
                <a:solidFill>
                  <a:schemeClr val="tx1"/>
                </a:solidFill>
                <a:effectLst/>
              </a:rPr>
              <a:t>order</a:t>
            </a:r>
            <a:r>
              <a:rPr lang="fr-FR" sz="1200" kern="1200" dirty="0">
                <a:solidFill>
                  <a:schemeClr val="tx1"/>
                </a:solidFill>
                <a:effectLst/>
              </a:rPr>
              <a:t> to </a:t>
            </a:r>
            <a:r>
              <a:rPr lang="fr-FR" sz="1200" kern="1200" dirty="0" err="1">
                <a:solidFill>
                  <a:schemeClr val="tx1"/>
                </a:solidFill>
                <a:effectLst/>
              </a:rPr>
              <a:t>facilitate</a:t>
            </a:r>
            <a:r>
              <a:rPr lang="fr-FR" sz="1200" kern="1200" dirty="0">
                <a:solidFill>
                  <a:schemeClr val="tx1"/>
                </a:solidFill>
                <a:effectLst/>
              </a:rPr>
              <a:t> the </a:t>
            </a:r>
            <a:r>
              <a:rPr lang="fr-FR" sz="1200" kern="1200" dirty="0" err="1">
                <a:solidFill>
                  <a:schemeClr val="tx1"/>
                </a:solidFill>
                <a:effectLst/>
              </a:rPr>
              <a:t>implementation</a:t>
            </a:r>
            <a:r>
              <a:rPr lang="fr-FR" sz="1200" kern="1200" dirty="0">
                <a:solidFill>
                  <a:schemeClr val="tx1"/>
                </a:solidFill>
                <a:effectLst/>
              </a:rPr>
              <a:t> of the </a:t>
            </a:r>
            <a:r>
              <a:rPr lang="fr-FR" sz="1200" kern="1200" dirty="0" err="1">
                <a:solidFill>
                  <a:schemeClr val="tx1"/>
                </a:solidFill>
                <a:effectLst/>
              </a:rPr>
              <a:t>compulsory</a:t>
            </a:r>
            <a:r>
              <a:rPr lang="fr-FR" sz="1200" kern="1200" dirty="0">
                <a:solidFill>
                  <a:schemeClr val="tx1"/>
                </a:solidFill>
                <a:effectLst/>
              </a:rPr>
              <a:t> use of </a:t>
            </a:r>
            <a:r>
              <a:rPr lang="fr-FR" sz="1200" kern="1200" dirty="0" err="1">
                <a:solidFill>
                  <a:schemeClr val="tx1"/>
                </a:solidFill>
                <a:effectLst/>
              </a:rPr>
              <a:t>simplified</a:t>
            </a:r>
            <a:r>
              <a:rPr lang="fr-FR" sz="1200" kern="1200" dirty="0">
                <a:solidFill>
                  <a:schemeClr val="tx1"/>
                </a:solidFill>
                <a:effectLst/>
              </a:rPr>
              <a:t> </a:t>
            </a:r>
            <a:r>
              <a:rPr lang="fr-FR" sz="1200" kern="1200" dirty="0" err="1">
                <a:solidFill>
                  <a:schemeClr val="tx1"/>
                </a:solidFill>
                <a:effectLst/>
              </a:rPr>
              <a:t>cost</a:t>
            </a:r>
            <a:r>
              <a:rPr lang="fr-FR" sz="1200" kern="1200" dirty="0">
                <a:solidFill>
                  <a:schemeClr val="tx1"/>
                </a:solidFill>
                <a:effectLst/>
              </a:rPr>
              <a:t> options for </a:t>
            </a:r>
            <a:r>
              <a:rPr lang="fr-FR" sz="1200" kern="1200" dirty="0" err="1">
                <a:solidFill>
                  <a:schemeClr val="tx1"/>
                </a:solidFill>
                <a:effectLst/>
              </a:rPr>
              <a:t>small</a:t>
            </a:r>
            <a:r>
              <a:rPr lang="fr-FR" sz="1200" kern="1200" dirty="0">
                <a:solidFill>
                  <a:schemeClr val="tx1"/>
                </a:solidFill>
                <a:effectLst/>
              </a:rPr>
              <a:t> ESF </a:t>
            </a:r>
            <a:r>
              <a:rPr lang="fr-FR" sz="1200" kern="1200" dirty="0" err="1">
                <a:solidFill>
                  <a:schemeClr val="tx1"/>
                </a:solidFill>
                <a:effectLst/>
              </a:rPr>
              <a:t>operations</a:t>
            </a:r>
            <a:r>
              <a:rPr lang="fr-FR" sz="1200" kern="1200" dirty="0">
                <a:solidFill>
                  <a:schemeClr val="tx1"/>
                </a:solidFill>
                <a:effectLst/>
              </a:rPr>
              <a:t>. In </a:t>
            </a:r>
            <a:r>
              <a:rPr lang="fr-FR" sz="1200" kern="1200" dirty="0" err="1">
                <a:solidFill>
                  <a:schemeClr val="tx1"/>
                </a:solidFill>
                <a:effectLst/>
              </a:rPr>
              <a:t>fact</a:t>
            </a:r>
            <a:r>
              <a:rPr lang="fr-FR" sz="1200" kern="1200" dirty="0">
                <a:solidFill>
                  <a:schemeClr val="tx1"/>
                </a:solidFill>
                <a:effectLst/>
              </a:rPr>
              <a:t> </a:t>
            </a:r>
            <a:r>
              <a:rPr lang="fr-FR" sz="1200" kern="1200" dirty="0" err="1">
                <a:solidFill>
                  <a:schemeClr val="tx1"/>
                </a:solidFill>
                <a:effectLst/>
              </a:rPr>
              <a:t>this</a:t>
            </a:r>
            <a:r>
              <a:rPr lang="fr-FR" sz="1200" kern="1200" dirty="0">
                <a:solidFill>
                  <a:schemeClr val="tx1"/>
                </a:solidFill>
                <a:effectLst/>
              </a:rPr>
              <a:t> </a:t>
            </a:r>
            <a:r>
              <a:rPr lang="fr-FR" sz="1200" kern="1200" dirty="0" err="1">
                <a:solidFill>
                  <a:schemeClr val="tx1"/>
                </a:solidFill>
                <a:effectLst/>
              </a:rPr>
              <a:t>method</a:t>
            </a:r>
            <a:r>
              <a:rPr lang="fr-FR" sz="1200" kern="1200" dirty="0">
                <a:solidFill>
                  <a:schemeClr val="tx1"/>
                </a:solidFill>
                <a:effectLst/>
              </a:rPr>
              <a:t> </a:t>
            </a:r>
            <a:r>
              <a:rPr lang="fr-FR" sz="1200" kern="1200" dirty="0" err="1">
                <a:solidFill>
                  <a:schemeClr val="tx1"/>
                </a:solidFill>
                <a:effectLst/>
              </a:rPr>
              <a:t>allows</a:t>
            </a:r>
            <a:r>
              <a:rPr lang="fr-FR" sz="1200" kern="1200" dirty="0">
                <a:solidFill>
                  <a:schemeClr val="tx1"/>
                </a:solidFill>
                <a:effectLst/>
              </a:rPr>
              <a:t> </a:t>
            </a:r>
            <a:r>
              <a:rPr lang="fr-FR" sz="1200" kern="1200" dirty="0" err="1">
                <a:solidFill>
                  <a:schemeClr val="tx1"/>
                </a:solidFill>
                <a:effectLst/>
              </a:rPr>
              <a:t>calculating</a:t>
            </a:r>
            <a:r>
              <a:rPr lang="fr-FR" sz="1200" kern="1200" dirty="0">
                <a:solidFill>
                  <a:schemeClr val="tx1"/>
                </a:solidFill>
                <a:effectLst/>
              </a:rPr>
              <a:t> </a:t>
            </a:r>
            <a:r>
              <a:rPr lang="fr-FR" sz="1200" kern="1200" dirty="0" err="1">
                <a:solidFill>
                  <a:schemeClr val="tx1"/>
                </a:solidFill>
                <a:effectLst/>
              </a:rPr>
              <a:t>some</a:t>
            </a:r>
            <a:r>
              <a:rPr lang="fr-FR" sz="1200" kern="1200" dirty="0">
                <a:solidFill>
                  <a:schemeClr val="tx1"/>
                </a:solidFill>
                <a:effectLst/>
              </a:rPr>
              <a:t> </a:t>
            </a:r>
            <a:r>
              <a:rPr lang="fr-FR" sz="1200" kern="1200" dirty="0" err="1">
                <a:solidFill>
                  <a:schemeClr val="tx1"/>
                </a:solidFill>
                <a:effectLst/>
              </a:rPr>
              <a:t>simplified</a:t>
            </a:r>
            <a:r>
              <a:rPr lang="fr-FR" sz="1200" kern="1200" dirty="0">
                <a:solidFill>
                  <a:schemeClr val="tx1"/>
                </a:solidFill>
                <a:effectLst/>
              </a:rPr>
              <a:t> </a:t>
            </a:r>
            <a:r>
              <a:rPr lang="fr-FR" sz="1200" kern="1200" dirty="0" err="1">
                <a:solidFill>
                  <a:schemeClr val="tx1"/>
                </a:solidFill>
                <a:effectLst/>
              </a:rPr>
              <a:t>costs</a:t>
            </a:r>
            <a:r>
              <a:rPr lang="fr-FR" sz="1200" kern="1200" dirty="0">
                <a:solidFill>
                  <a:schemeClr val="tx1"/>
                </a:solidFill>
                <a:effectLst/>
              </a:rPr>
              <a:t> </a:t>
            </a:r>
            <a:r>
              <a:rPr lang="fr-FR" sz="1200" kern="1200" dirty="0" err="1">
                <a:solidFill>
                  <a:schemeClr val="tx1"/>
                </a:solidFill>
                <a:effectLst/>
              </a:rPr>
              <a:t>even</a:t>
            </a:r>
            <a:r>
              <a:rPr lang="fr-FR" sz="1200" kern="1200" dirty="0">
                <a:solidFill>
                  <a:schemeClr val="tx1"/>
                </a:solidFill>
                <a:effectLst/>
              </a:rPr>
              <a:t> if no </a:t>
            </a:r>
            <a:r>
              <a:rPr lang="fr-FR" sz="1200" kern="1200" dirty="0" err="1">
                <a:solidFill>
                  <a:schemeClr val="tx1"/>
                </a:solidFill>
                <a:effectLst/>
              </a:rPr>
              <a:t>general</a:t>
            </a:r>
            <a:r>
              <a:rPr lang="fr-FR" sz="1200" kern="1200" dirty="0">
                <a:solidFill>
                  <a:schemeClr val="tx1"/>
                </a:solidFill>
                <a:effectLst/>
              </a:rPr>
              <a:t> system has been </a:t>
            </a:r>
            <a:r>
              <a:rPr lang="fr-FR" sz="1200" kern="1200" dirty="0" err="1">
                <a:solidFill>
                  <a:schemeClr val="tx1"/>
                </a:solidFill>
                <a:effectLst/>
              </a:rPr>
              <a:t>created</a:t>
            </a:r>
            <a:r>
              <a:rPr lang="fr-FR" sz="1200" kern="1200" dirty="0">
                <a:solidFill>
                  <a:schemeClr val="tx1"/>
                </a:solidFill>
                <a:effectLst/>
              </a:rPr>
              <a:t> or if the </a:t>
            </a:r>
            <a:r>
              <a:rPr lang="fr-FR" sz="1200" kern="1200" dirty="0" err="1">
                <a:solidFill>
                  <a:schemeClr val="tx1"/>
                </a:solidFill>
                <a:effectLst/>
              </a:rPr>
              <a:t>operation</a:t>
            </a:r>
            <a:r>
              <a:rPr lang="fr-FR" sz="1200" kern="1200" dirty="0">
                <a:solidFill>
                  <a:schemeClr val="tx1"/>
                </a:solidFill>
                <a:effectLst/>
              </a:rPr>
              <a:t> </a:t>
            </a:r>
            <a:r>
              <a:rPr lang="fr-FR" sz="1200" kern="1200" dirty="0" err="1">
                <a:solidFill>
                  <a:schemeClr val="tx1"/>
                </a:solidFill>
                <a:effectLst/>
              </a:rPr>
              <a:t>is</a:t>
            </a:r>
            <a:r>
              <a:rPr lang="fr-FR" sz="1200" kern="1200" dirty="0">
                <a:solidFill>
                  <a:schemeClr val="tx1"/>
                </a:solidFill>
                <a:effectLst/>
              </a:rPr>
              <a:t> </a:t>
            </a:r>
            <a:r>
              <a:rPr lang="fr-FR" sz="1200" kern="1200" dirty="0" err="1">
                <a:solidFill>
                  <a:schemeClr val="tx1"/>
                </a:solidFill>
                <a:effectLst/>
              </a:rPr>
              <a:t>very</a:t>
            </a:r>
            <a:r>
              <a:rPr lang="fr-FR" sz="1200" kern="1200" dirty="0">
                <a:solidFill>
                  <a:schemeClr val="tx1"/>
                </a:solidFill>
                <a:effectLst/>
              </a:rPr>
              <a:t> </a:t>
            </a:r>
            <a:r>
              <a:rPr lang="fr-FR" sz="1200" kern="1200" dirty="0" err="1">
                <a:solidFill>
                  <a:schemeClr val="tx1"/>
                </a:solidFill>
                <a:effectLst/>
              </a:rPr>
              <a:t>specific</a:t>
            </a:r>
            <a:r>
              <a:rPr lang="fr-FR" sz="1200" kern="1200" dirty="0">
                <a:solidFill>
                  <a:schemeClr val="tx1"/>
                </a:solidFill>
                <a:effectLst/>
              </a:rPr>
              <a:t>.</a:t>
            </a:r>
          </a:p>
          <a:p>
            <a:r>
              <a:rPr lang="fr-FR" sz="1200" kern="1200" dirty="0">
                <a:solidFill>
                  <a:schemeClr val="tx1"/>
                </a:solidFill>
                <a:effectLst/>
              </a:rPr>
              <a:t>The </a:t>
            </a:r>
            <a:r>
              <a:rPr lang="fr-FR" sz="1200" kern="1200" dirty="0" err="1">
                <a:solidFill>
                  <a:schemeClr val="tx1"/>
                </a:solidFill>
                <a:effectLst/>
              </a:rPr>
              <a:t>draft</a:t>
            </a:r>
            <a:r>
              <a:rPr lang="fr-FR" sz="1200" kern="1200" dirty="0">
                <a:solidFill>
                  <a:schemeClr val="tx1"/>
                </a:solidFill>
                <a:effectLst/>
              </a:rPr>
              <a:t> budget </a:t>
            </a:r>
            <a:r>
              <a:rPr lang="fr-FR" sz="1200" kern="1200" dirty="0" err="1">
                <a:solidFill>
                  <a:schemeClr val="tx1"/>
                </a:solidFill>
                <a:effectLst/>
              </a:rPr>
              <a:t>will</a:t>
            </a:r>
            <a:r>
              <a:rPr lang="fr-FR" sz="1200" kern="1200" dirty="0">
                <a:solidFill>
                  <a:schemeClr val="tx1"/>
                </a:solidFill>
                <a:effectLst/>
              </a:rPr>
              <a:t> </a:t>
            </a:r>
            <a:r>
              <a:rPr lang="fr-FR" sz="1200" kern="1200" dirty="0" err="1">
                <a:solidFill>
                  <a:schemeClr val="tx1"/>
                </a:solidFill>
                <a:effectLst/>
              </a:rPr>
              <a:t>be</a:t>
            </a:r>
            <a:r>
              <a:rPr lang="fr-FR" sz="1200" kern="1200" dirty="0">
                <a:solidFill>
                  <a:schemeClr val="tx1"/>
                </a:solidFill>
                <a:effectLst/>
              </a:rPr>
              <a:t> </a:t>
            </a:r>
            <a:r>
              <a:rPr lang="fr-FR" sz="1200" kern="1200" dirty="0" err="1">
                <a:solidFill>
                  <a:schemeClr val="tx1"/>
                </a:solidFill>
                <a:effectLst/>
              </a:rPr>
              <a:t>used</a:t>
            </a:r>
            <a:r>
              <a:rPr lang="fr-FR" sz="1200" kern="1200" dirty="0">
                <a:solidFill>
                  <a:schemeClr val="tx1"/>
                </a:solidFill>
                <a:effectLst/>
              </a:rPr>
              <a:t> to </a:t>
            </a:r>
            <a:r>
              <a:rPr lang="fr-FR" sz="1200" kern="1200" dirty="0" err="1">
                <a:solidFill>
                  <a:schemeClr val="tx1"/>
                </a:solidFill>
                <a:effectLst/>
              </a:rPr>
              <a:t>calculate</a:t>
            </a:r>
            <a:r>
              <a:rPr lang="fr-FR" sz="1200" kern="1200" dirty="0">
                <a:solidFill>
                  <a:schemeClr val="tx1"/>
                </a:solidFill>
                <a:effectLst/>
              </a:rPr>
              <a:t> the </a:t>
            </a:r>
            <a:r>
              <a:rPr lang="fr-FR" sz="1200" kern="1200" dirty="0" err="1">
                <a:solidFill>
                  <a:schemeClr val="tx1"/>
                </a:solidFill>
                <a:effectLst/>
              </a:rPr>
              <a:t>specific</a:t>
            </a:r>
            <a:r>
              <a:rPr lang="fr-FR" sz="1200" kern="1200" dirty="0">
                <a:solidFill>
                  <a:schemeClr val="tx1"/>
                </a:solidFill>
                <a:effectLst/>
              </a:rPr>
              <a:t> </a:t>
            </a:r>
            <a:r>
              <a:rPr lang="fr-FR" sz="1200" kern="1200" dirty="0" err="1">
                <a:solidFill>
                  <a:schemeClr val="tx1"/>
                </a:solidFill>
                <a:effectLst/>
              </a:rPr>
              <a:t>simplified</a:t>
            </a:r>
            <a:r>
              <a:rPr lang="fr-FR" sz="1200" kern="1200" dirty="0">
                <a:solidFill>
                  <a:schemeClr val="tx1"/>
                </a:solidFill>
                <a:effectLst/>
              </a:rPr>
              <a:t> </a:t>
            </a:r>
            <a:r>
              <a:rPr lang="fr-FR" sz="1200" kern="1200" dirty="0" err="1">
                <a:solidFill>
                  <a:schemeClr val="tx1"/>
                </a:solidFill>
                <a:effectLst/>
              </a:rPr>
              <a:t>costs</a:t>
            </a:r>
            <a:r>
              <a:rPr lang="fr-FR" sz="1200" kern="1200" dirty="0">
                <a:solidFill>
                  <a:schemeClr val="tx1"/>
                </a:solidFill>
                <a:effectLst/>
              </a:rPr>
              <a:t> </a:t>
            </a:r>
            <a:r>
              <a:rPr lang="fr-FR" sz="1200" kern="1200" dirty="0" err="1">
                <a:solidFill>
                  <a:schemeClr val="tx1"/>
                </a:solidFill>
                <a:effectLst/>
              </a:rPr>
              <a:t>related</a:t>
            </a:r>
            <a:r>
              <a:rPr lang="fr-FR" sz="1200" kern="1200" dirty="0">
                <a:solidFill>
                  <a:schemeClr val="tx1"/>
                </a:solidFill>
                <a:effectLst/>
              </a:rPr>
              <a:t> to </a:t>
            </a:r>
            <a:r>
              <a:rPr lang="fr-FR" sz="1200" kern="1200" dirty="0" err="1">
                <a:solidFill>
                  <a:schemeClr val="tx1"/>
                </a:solidFill>
                <a:effectLst/>
              </a:rPr>
              <a:t>this</a:t>
            </a:r>
            <a:r>
              <a:rPr lang="fr-FR" sz="1200" kern="1200" dirty="0">
                <a:solidFill>
                  <a:schemeClr val="tx1"/>
                </a:solidFill>
                <a:effectLst/>
              </a:rPr>
              <a:t> </a:t>
            </a:r>
            <a:r>
              <a:rPr lang="fr-FR" sz="1200" kern="1200" dirty="0" err="1">
                <a:solidFill>
                  <a:schemeClr val="tx1"/>
                </a:solidFill>
                <a:effectLst/>
              </a:rPr>
              <a:t>operation</a:t>
            </a:r>
            <a:r>
              <a:rPr lang="fr-FR" sz="1200" kern="1200" dirty="0">
                <a:solidFill>
                  <a:schemeClr val="tx1"/>
                </a:solidFill>
                <a:effectLst/>
              </a:rPr>
              <a:t> or </a:t>
            </a:r>
            <a:r>
              <a:rPr lang="fr-FR" sz="1200" kern="1200" dirty="0" err="1">
                <a:solidFill>
                  <a:schemeClr val="tx1"/>
                </a:solidFill>
                <a:effectLst/>
              </a:rPr>
              <a:t>project</a:t>
            </a:r>
            <a:r>
              <a:rPr lang="fr-FR" sz="1200" kern="1200" dirty="0">
                <a:solidFill>
                  <a:schemeClr val="tx1"/>
                </a:solidFill>
                <a:effectLst/>
              </a:rPr>
              <a:t>. This budget </a:t>
            </a:r>
            <a:r>
              <a:rPr lang="fr-FR" sz="1200" kern="1200" dirty="0" err="1">
                <a:solidFill>
                  <a:schemeClr val="tx1"/>
                </a:solidFill>
                <a:effectLst/>
              </a:rPr>
              <a:t>will</a:t>
            </a:r>
            <a:r>
              <a:rPr lang="fr-FR" sz="1200" kern="1200" dirty="0">
                <a:solidFill>
                  <a:schemeClr val="tx1"/>
                </a:solidFill>
                <a:effectLst/>
              </a:rPr>
              <a:t> </a:t>
            </a:r>
            <a:r>
              <a:rPr lang="fr-FR" sz="1200" kern="1200" dirty="0" err="1">
                <a:solidFill>
                  <a:schemeClr val="tx1"/>
                </a:solidFill>
                <a:effectLst/>
              </a:rPr>
              <a:t>be</a:t>
            </a:r>
            <a:r>
              <a:rPr lang="fr-FR" sz="1200" kern="1200" dirty="0">
                <a:solidFill>
                  <a:schemeClr val="tx1"/>
                </a:solidFill>
                <a:effectLst/>
              </a:rPr>
              <a:t> </a:t>
            </a:r>
            <a:r>
              <a:rPr lang="fr-FR" sz="1200" kern="1200" dirty="0" err="1">
                <a:solidFill>
                  <a:schemeClr val="tx1"/>
                </a:solidFill>
                <a:effectLst/>
              </a:rPr>
              <a:t>archived</a:t>
            </a:r>
            <a:r>
              <a:rPr lang="fr-FR" sz="1200" kern="1200" dirty="0">
                <a:solidFill>
                  <a:schemeClr val="tx1"/>
                </a:solidFill>
                <a:effectLst/>
              </a:rPr>
              <a:t> by the </a:t>
            </a:r>
            <a:r>
              <a:rPr lang="fr-FR" sz="1200" kern="1200" dirty="0" err="1">
                <a:solidFill>
                  <a:schemeClr val="tx1"/>
                </a:solidFill>
                <a:effectLst/>
              </a:rPr>
              <a:t>managing</a:t>
            </a:r>
            <a:r>
              <a:rPr lang="fr-FR" sz="1200" kern="1200" dirty="0">
                <a:solidFill>
                  <a:schemeClr val="tx1"/>
                </a:solidFill>
                <a:effectLst/>
              </a:rPr>
              <a:t> </a:t>
            </a:r>
            <a:r>
              <a:rPr lang="fr-FR" sz="1200" kern="1200" dirty="0" err="1">
                <a:solidFill>
                  <a:schemeClr val="tx1"/>
                </a:solidFill>
                <a:effectLst/>
              </a:rPr>
              <a:t>authority</a:t>
            </a:r>
            <a:r>
              <a:rPr lang="fr-FR" sz="1200" kern="1200" dirty="0">
                <a:solidFill>
                  <a:schemeClr val="tx1"/>
                </a:solidFill>
                <a:effectLst/>
              </a:rPr>
              <a:t> as a </a:t>
            </a:r>
            <a:r>
              <a:rPr lang="fr-FR" sz="1200" kern="1200" dirty="0" err="1">
                <a:solidFill>
                  <a:schemeClr val="tx1"/>
                </a:solidFill>
                <a:effectLst/>
              </a:rPr>
              <a:t>supporting</a:t>
            </a:r>
            <a:r>
              <a:rPr lang="fr-FR" sz="1200" kern="1200" dirty="0">
                <a:solidFill>
                  <a:schemeClr val="tx1"/>
                </a:solidFill>
                <a:effectLst/>
              </a:rPr>
              <a:t> document to </a:t>
            </a:r>
            <a:r>
              <a:rPr lang="fr-FR" sz="1200" kern="1200" dirty="0" err="1">
                <a:solidFill>
                  <a:schemeClr val="tx1"/>
                </a:solidFill>
                <a:effectLst/>
              </a:rPr>
              <a:t>justify</a:t>
            </a:r>
            <a:r>
              <a:rPr lang="fr-FR" sz="1200" kern="1200" dirty="0">
                <a:solidFill>
                  <a:schemeClr val="tx1"/>
                </a:solidFill>
                <a:effectLst/>
              </a:rPr>
              <a:t> the </a:t>
            </a:r>
            <a:r>
              <a:rPr lang="fr-FR" sz="1200" kern="1200" dirty="0" err="1">
                <a:solidFill>
                  <a:schemeClr val="tx1"/>
                </a:solidFill>
                <a:effectLst/>
              </a:rPr>
              <a:t>simplified</a:t>
            </a:r>
            <a:r>
              <a:rPr lang="fr-FR" sz="1200" kern="1200" dirty="0">
                <a:solidFill>
                  <a:schemeClr val="tx1"/>
                </a:solidFill>
                <a:effectLst/>
              </a:rPr>
              <a:t> </a:t>
            </a:r>
            <a:r>
              <a:rPr lang="fr-FR" sz="1200" kern="1200" dirty="0" err="1">
                <a:solidFill>
                  <a:schemeClr val="tx1"/>
                </a:solidFill>
                <a:effectLst/>
              </a:rPr>
              <a:t>costs</a:t>
            </a:r>
            <a:r>
              <a:rPr lang="fr-FR" sz="1200" kern="1200" dirty="0">
                <a:solidFill>
                  <a:schemeClr val="tx1"/>
                </a:solidFill>
                <a:effectLst/>
              </a:rPr>
              <a:t> </a:t>
            </a:r>
            <a:r>
              <a:rPr lang="fr-FR" sz="1200" kern="1200" dirty="0" err="1">
                <a:solidFill>
                  <a:schemeClr val="tx1"/>
                </a:solidFill>
                <a:effectLst/>
              </a:rPr>
              <a:t>used</a:t>
            </a:r>
            <a:r>
              <a:rPr lang="fr-FR" sz="1200" kern="1200" dirty="0">
                <a:solidFill>
                  <a:schemeClr val="tx1"/>
                </a:solidFill>
                <a:effectLst/>
              </a:rPr>
              <a:t>. The </a:t>
            </a:r>
            <a:r>
              <a:rPr lang="fr-FR" sz="1200" kern="1200" dirty="0" err="1">
                <a:solidFill>
                  <a:schemeClr val="tx1"/>
                </a:solidFill>
                <a:effectLst/>
              </a:rPr>
              <a:t>financial</a:t>
            </a:r>
            <a:r>
              <a:rPr lang="fr-FR" sz="1200" kern="1200" dirty="0">
                <a:solidFill>
                  <a:schemeClr val="tx1"/>
                </a:solidFill>
                <a:effectLst/>
              </a:rPr>
              <a:t> management, the management </a:t>
            </a:r>
            <a:r>
              <a:rPr lang="fr-FR" sz="1200" kern="1200" dirty="0" err="1">
                <a:solidFill>
                  <a:schemeClr val="tx1"/>
                </a:solidFill>
                <a:effectLst/>
              </a:rPr>
              <a:t>verification</a:t>
            </a:r>
            <a:r>
              <a:rPr lang="fr-FR" sz="1200" kern="1200" dirty="0">
                <a:solidFill>
                  <a:schemeClr val="tx1"/>
                </a:solidFill>
                <a:effectLst/>
              </a:rPr>
              <a:t> of the </a:t>
            </a:r>
            <a:r>
              <a:rPr lang="fr-FR" sz="1200" kern="1200" dirty="0" err="1">
                <a:solidFill>
                  <a:schemeClr val="tx1"/>
                </a:solidFill>
                <a:effectLst/>
              </a:rPr>
              <a:t>operation</a:t>
            </a:r>
            <a:r>
              <a:rPr lang="fr-FR" sz="1200" kern="1200" dirty="0">
                <a:solidFill>
                  <a:schemeClr val="tx1"/>
                </a:solidFill>
                <a:effectLst/>
              </a:rPr>
              <a:t> / </a:t>
            </a:r>
            <a:r>
              <a:rPr lang="fr-FR" sz="1200" kern="1200" dirty="0" err="1">
                <a:solidFill>
                  <a:schemeClr val="tx1"/>
                </a:solidFill>
                <a:effectLst/>
              </a:rPr>
              <a:t>project</a:t>
            </a:r>
            <a:r>
              <a:rPr lang="fr-FR" sz="1200" kern="1200" dirty="0">
                <a:solidFill>
                  <a:schemeClr val="tx1"/>
                </a:solidFill>
                <a:effectLst/>
              </a:rPr>
              <a:t> </a:t>
            </a:r>
            <a:r>
              <a:rPr lang="fr-FR" sz="1200" kern="1200" dirty="0" err="1">
                <a:solidFill>
                  <a:schemeClr val="tx1"/>
                </a:solidFill>
                <a:effectLst/>
              </a:rPr>
              <a:t>will</a:t>
            </a:r>
            <a:r>
              <a:rPr lang="fr-FR" sz="1200" kern="1200" dirty="0">
                <a:solidFill>
                  <a:schemeClr val="tx1"/>
                </a:solidFill>
                <a:effectLst/>
              </a:rPr>
              <a:t> </a:t>
            </a:r>
            <a:r>
              <a:rPr lang="fr-FR" sz="1200" kern="1200" dirty="0" err="1">
                <a:solidFill>
                  <a:schemeClr val="tx1"/>
                </a:solidFill>
                <a:effectLst/>
              </a:rPr>
              <a:t>be</a:t>
            </a:r>
            <a:r>
              <a:rPr lang="fr-FR" sz="1200" kern="1200" dirty="0">
                <a:solidFill>
                  <a:schemeClr val="tx1"/>
                </a:solidFill>
                <a:effectLst/>
              </a:rPr>
              <a:t> </a:t>
            </a:r>
            <a:r>
              <a:rPr lang="fr-FR" sz="1200" kern="1200" dirty="0" err="1">
                <a:solidFill>
                  <a:schemeClr val="tx1"/>
                </a:solidFill>
                <a:effectLst/>
              </a:rPr>
              <a:t>based</a:t>
            </a:r>
            <a:r>
              <a:rPr lang="fr-FR" sz="1200" kern="1200" dirty="0">
                <a:solidFill>
                  <a:schemeClr val="tx1"/>
                </a:solidFill>
                <a:effectLst/>
              </a:rPr>
              <a:t> </a:t>
            </a:r>
            <a:r>
              <a:rPr lang="fr-FR" sz="1200" kern="1200" dirty="0" err="1">
                <a:solidFill>
                  <a:schemeClr val="tx1"/>
                </a:solidFill>
                <a:effectLst/>
              </a:rPr>
              <a:t>only</a:t>
            </a:r>
            <a:r>
              <a:rPr lang="fr-FR" sz="1200" kern="1200" dirty="0">
                <a:solidFill>
                  <a:schemeClr val="tx1"/>
                </a:solidFill>
                <a:effectLst/>
              </a:rPr>
              <a:t> on </a:t>
            </a:r>
            <a:r>
              <a:rPr lang="fr-FR" sz="1200" kern="1200" dirty="0" err="1">
                <a:solidFill>
                  <a:schemeClr val="tx1"/>
                </a:solidFill>
                <a:effectLst/>
              </a:rPr>
              <a:t>simplified</a:t>
            </a:r>
            <a:r>
              <a:rPr lang="fr-FR" sz="1200" kern="1200" dirty="0">
                <a:solidFill>
                  <a:schemeClr val="tx1"/>
                </a:solidFill>
                <a:effectLst/>
              </a:rPr>
              <a:t> </a:t>
            </a:r>
            <a:r>
              <a:rPr lang="fr-FR" sz="1200" kern="1200" dirty="0" err="1">
                <a:solidFill>
                  <a:schemeClr val="tx1"/>
                </a:solidFill>
                <a:effectLst/>
              </a:rPr>
              <a:t>cost</a:t>
            </a:r>
            <a:r>
              <a:rPr lang="fr-FR" sz="1200" kern="1200" dirty="0">
                <a:solidFill>
                  <a:schemeClr val="tx1"/>
                </a:solidFill>
                <a:effectLst/>
              </a:rPr>
              <a:t> options, not on the budget </a:t>
            </a:r>
            <a:r>
              <a:rPr lang="fr-FR" sz="1200" kern="1200" dirty="0" err="1">
                <a:solidFill>
                  <a:schemeClr val="tx1"/>
                </a:solidFill>
                <a:effectLst/>
              </a:rPr>
              <a:t>itself</a:t>
            </a:r>
            <a:r>
              <a:rPr lang="fr-FR" sz="1200" kern="1200" dirty="0">
                <a:solidFill>
                  <a:schemeClr val="tx1"/>
                </a:solidFill>
                <a:effectLst/>
              </a:rPr>
              <a:t>.</a:t>
            </a:r>
          </a:p>
          <a:p>
            <a:r>
              <a:rPr lang="fr-FR" sz="1200" kern="1200" dirty="0">
                <a:solidFill>
                  <a:schemeClr val="tx1"/>
                </a:solidFill>
                <a:effectLst/>
              </a:rPr>
              <a:t>The budget </a:t>
            </a:r>
            <a:r>
              <a:rPr lang="fr-FR" sz="1200" kern="1200" dirty="0" err="1">
                <a:solidFill>
                  <a:schemeClr val="tx1"/>
                </a:solidFill>
                <a:effectLst/>
              </a:rPr>
              <a:t>should</a:t>
            </a:r>
            <a:r>
              <a:rPr lang="fr-FR" sz="1200" kern="1200" dirty="0">
                <a:solidFill>
                  <a:schemeClr val="tx1"/>
                </a:solidFill>
                <a:effectLst/>
              </a:rPr>
              <a:t> </a:t>
            </a:r>
            <a:r>
              <a:rPr lang="fr-FR" sz="1200" kern="1200" dirty="0" err="1">
                <a:solidFill>
                  <a:schemeClr val="tx1"/>
                </a:solidFill>
                <a:effectLst/>
              </a:rPr>
              <a:t>be</a:t>
            </a:r>
            <a:r>
              <a:rPr lang="fr-FR" sz="1200" kern="1200" dirty="0">
                <a:solidFill>
                  <a:schemeClr val="tx1"/>
                </a:solidFill>
                <a:effectLst/>
              </a:rPr>
              <a:t> </a:t>
            </a:r>
            <a:r>
              <a:rPr lang="fr-FR" sz="1200" kern="1200" dirty="0" err="1">
                <a:solidFill>
                  <a:schemeClr val="tx1"/>
                </a:solidFill>
                <a:effectLst/>
              </a:rPr>
              <a:t>assessed</a:t>
            </a:r>
            <a:r>
              <a:rPr lang="fr-FR" sz="1200" kern="1200" dirty="0">
                <a:solidFill>
                  <a:schemeClr val="tx1"/>
                </a:solidFill>
                <a:effectLst/>
              </a:rPr>
              <a:t> on the </a:t>
            </a:r>
            <a:r>
              <a:rPr lang="fr-FR" sz="1200" kern="1200" dirty="0" err="1">
                <a:solidFill>
                  <a:schemeClr val="tx1"/>
                </a:solidFill>
                <a:effectLst/>
              </a:rPr>
              <a:t>same</a:t>
            </a:r>
            <a:r>
              <a:rPr lang="fr-FR" sz="1200" kern="1200" dirty="0">
                <a:solidFill>
                  <a:schemeClr val="tx1"/>
                </a:solidFill>
                <a:effectLst/>
              </a:rPr>
              <a:t> basis as </a:t>
            </a:r>
            <a:r>
              <a:rPr lang="fr-FR" sz="1200" kern="1200" dirty="0" err="1">
                <a:solidFill>
                  <a:schemeClr val="tx1"/>
                </a:solidFill>
                <a:effectLst/>
              </a:rPr>
              <a:t>it</a:t>
            </a:r>
            <a:r>
              <a:rPr lang="fr-FR" sz="1200" kern="1200" dirty="0">
                <a:solidFill>
                  <a:schemeClr val="tx1"/>
                </a:solidFill>
                <a:effectLst/>
              </a:rPr>
              <a:t> </a:t>
            </a:r>
            <a:r>
              <a:rPr lang="fr-FR" sz="1200" kern="1200" dirty="0" err="1">
                <a:solidFill>
                  <a:schemeClr val="tx1"/>
                </a:solidFill>
                <a:effectLst/>
              </a:rPr>
              <a:t>is</a:t>
            </a:r>
            <a:r>
              <a:rPr lang="fr-FR" sz="1200" kern="1200" dirty="0">
                <a:solidFill>
                  <a:schemeClr val="tx1"/>
                </a:solidFill>
                <a:effectLst/>
              </a:rPr>
              <a:t> </a:t>
            </a:r>
            <a:r>
              <a:rPr lang="fr-FR" sz="1200" kern="1200" dirty="0" err="1">
                <a:solidFill>
                  <a:schemeClr val="tx1"/>
                </a:solidFill>
                <a:effectLst/>
              </a:rPr>
              <a:t>assessed</a:t>
            </a:r>
            <a:r>
              <a:rPr lang="fr-FR" sz="1200" kern="1200" dirty="0">
                <a:solidFill>
                  <a:schemeClr val="tx1"/>
                </a:solidFill>
                <a:effectLst/>
              </a:rPr>
              <a:t> </a:t>
            </a:r>
            <a:r>
              <a:rPr lang="fr-FR" sz="1200" kern="1200" dirty="0" err="1">
                <a:solidFill>
                  <a:schemeClr val="tx1"/>
                </a:solidFill>
                <a:effectLst/>
              </a:rPr>
              <a:t>when</a:t>
            </a:r>
            <a:r>
              <a:rPr lang="fr-FR" sz="1200" kern="1200" dirty="0">
                <a:solidFill>
                  <a:schemeClr val="tx1"/>
                </a:solidFill>
                <a:effectLst/>
              </a:rPr>
              <a:t> real </a:t>
            </a:r>
            <a:r>
              <a:rPr lang="fr-FR" sz="1200" kern="1200" dirty="0" err="1">
                <a:solidFill>
                  <a:schemeClr val="tx1"/>
                </a:solidFill>
                <a:effectLst/>
              </a:rPr>
              <a:t>costs</a:t>
            </a:r>
            <a:r>
              <a:rPr lang="fr-FR" sz="1200" kern="1200" dirty="0">
                <a:solidFill>
                  <a:schemeClr val="tx1"/>
                </a:solidFill>
                <a:effectLst/>
              </a:rPr>
              <a:t> are </a:t>
            </a:r>
            <a:r>
              <a:rPr lang="fr-FR" sz="1200" kern="1200" dirty="0" err="1">
                <a:solidFill>
                  <a:schemeClr val="tx1"/>
                </a:solidFill>
                <a:effectLst/>
              </a:rPr>
              <a:t>used</a:t>
            </a:r>
            <a:r>
              <a:rPr lang="fr-FR" sz="1200" kern="1200" dirty="0">
                <a:solidFill>
                  <a:schemeClr val="tx1"/>
                </a:solidFill>
                <a:effectLst/>
              </a:rPr>
              <a:t>. In </a:t>
            </a:r>
            <a:r>
              <a:rPr lang="fr-FR" sz="1200" kern="1200" dirty="0" err="1">
                <a:solidFill>
                  <a:schemeClr val="tx1"/>
                </a:solidFill>
                <a:effectLst/>
              </a:rPr>
              <a:t>this</a:t>
            </a:r>
            <a:r>
              <a:rPr lang="fr-FR" sz="1200" kern="1200" dirty="0">
                <a:solidFill>
                  <a:schemeClr val="tx1"/>
                </a:solidFill>
                <a:effectLst/>
              </a:rPr>
              <a:t> respect, </a:t>
            </a:r>
            <a:r>
              <a:rPr lang="fr-FR" sz="1200" kern="1200" dirty="0" err="1">
                <a:solidFill>
                  <a:schemeClr val="tx1"/>
                </a:solidFill>
                <a:effectLst/>
              </a:rPr>
              <a:t>it</a:t>
            </a:r>
            <a:r>
              <a:rPr lang="fr-FR" sz="1200" kern="1200" dirty="0">
                <a:solidFill>
                  <a:schemeClr val="tx1"/>
                </a:solidFill>
                <a:effectLst/>
              </a:rPr>
              <a:t> </a:t>
            </a:r>
            <a:r>
              <a:rPr lang="fr-FR" sz="1200" kern="1200" dirty="0" err="1">
                <a:solidFill>
                  <a:schemeClr val="tx1"/>
                </a:solidFill>
                <a:effectLst/>
              </a:rPr>
              <a:t>is</a:t>
            </a:r>
            <a:r>
              <a:rPr lang="fr-FR" sz="1200" kern="1200" dirty="0">
                <a:solidFill>
                  <a:schemeClr val="tx1"/>
                </a:solidFill>
                <a:effectLst/>
              </a:rPr>
              <a:t> </a:t>
            </a:r>
            <a:r>
              <a:rPr lang="fr-FR" sz="1200" kern="1200" dirty="0" err="1">
                <a:solidFill>
                  <a:schemeClr val="tx1"/>
                </a:solidFill>
                <a:effectLst/>
              </a:rPr>
              <a:t>highly</a:t>
            </a:r>
            <a:r>
              <a:rPr lang="fr-FR" sz="1200" kern="1200" dirty="0">
                <a:solidFill>
                  <a:schemeClr val="tx1"/>
                </a:solidFill>
                <a:effectLst/>
              </a:rPr>
              <a:t> </a:t>
            </a:r>
            <a:r>
              <a:rPr lang="fr-FR" sz="1200" kern="1200" dirty="0" err="1">
                <a:solidFill>
                  <a:schemeClr val="tx1"/>
                </a:solidFill>
                <a:effectLst/>
              </a:rPr>
              <a:t>recommended</a:t>
            </a:r>
            <a:r>
              <a:rPr lang="fr-FR" sz="1200" kern="1200" dirty="0">
                <a:solidFill>
                  <a:schemeClr val="tx1"/>
                </a:solidFill>
                <a:effectLst/>
              </a:rPr>
              <a:t> </a:t>
            </a:r>
            <a:r>
              <a:rPr lang="fr-FR" sz="1200" kern="1200" dirty="0" err="1">
                <a:solidFill>
                  <a:schemeClr val="tx1"/>
                </a:solidFill>
                <a:effectLst/>
              </a:rPr>
              <a:t>that</a:t>
            </a:r>
            <a:r>
              <a:rPr lang="fr-FR" sz="1200" kern="1200" dirty="0">
                <a:solidFill>
                  <a:schemeClr val="tx1"/>
                </a:solidFill>
                <a:effectLst/>
              </a:rPr>
              <a:t> the </a:t>
            </a:r>
            <a:r>
              <a:rPr lang="fr-FR" sz="1200" kern="1200" dirty="0" err="1">
                <a:solidFill>
                  <a:schemeClr val="tx1"/>
                </a:solidFill>
                <a:effectLst/>
              </a:rPr>
              <a:t>Managing</a:t>
            </a:r>
            <a:r>
              <a:rPr lang="fr-FR" sz="1200" kern="1200" dirty="0">
                <a:solidFill>
                  <a:schemeClr val="tx1"/>
                </a:solidFill>
                <a:effectLst/>
              </a:rPr>
              <a:t> </a:t>
            </a:r>
            <a:r>
              <a:rPr lang="fr-FR" sz="1200" kern="1200" dirty="0" err="1">
                <a:solidFill>
                  <a:schemeClr val="tx1"/>
                </a:solidFill>
                <a:effectLst/>
              </a:rPr>
              <a:t>Authorities</a:t>
            </a:r>
            <a:r>
              <a:rPr lang="fr-FR" sz="1200" kern="1200" dirty="0">
                <a:solidFill>
                  <a:schemeClr val="tx1"/>
                </a:solidFill>
                <a:effectLst/>
              </a:rPr>
              <a:t> </a:t>
            </a:r>
            <a:r>
              <a:rPr lang="fr-FR" sz="1200" kern="1200" dirty="0" err="1">
                <a:solidFill>
                  <a:schemeClr val="tx1"/>
                </a:solidFill>
                <a:effectLst/>
              </a:rPr>
              <a:t>establish</a:t>
            </a:r>
            <a:r>
              <a:rPr lang="fr-FR" sz="1200" kern="1200" dirty="0">
                <a:solidFill>
                  <a:schemeClr val="tx1"/>
                </a:solidFill>
                <a:effectLst/>
              </a:rPr>
              <a:t> </a:t>
            </a:r>
            <a:r>
              <a:rPr lang="fr-FR" sz="1200" kern="1200" dirty="0" err="1">
                <a:solidFill>
                  <a:schemeClr val="tx1"/>
                </a:solidFill>
                <a:effectLst/>
              </a:rPr>
              <a:t>parameters</a:t>
            </a:r>
            <a:r>
              <a:rPr lang="fr-FR" sz="1200" kern="1200" dirty="0">
                <a:solidFill>
                  <a:schemeClr val="tx1"/>
                </a:solidFill>
                <a:effectLst/>
              </a:rPr>
              <a:t> or maximum </a:t>
            </a:r>
            <a:r>
              <a:rPr lang="fr-FR" sz="1200" kern="1200" dirty="0" err="1">
                <a:solidFill>
                  <a:schemeClr val="tx1"/>
                </a:solidFill>
                <a:effectLst/>
              </a:rPr>
              <a:t>cost</a:t>
            </a:r>
            <a:r>
              <a:rPr lang="fr-FR" sz="1200" kern="1200" dirty="0">
                <a:solidFill>
                  <a:schemeClr val="tx1"/>
                </a:solidFill>
                <a:effectLst/>
              </a:rPr>
              <a:t> </a:t>
            </a:r>
            <a:r>
              <a:rPr lang="fr-FR" sz="1200" kern="1200" dirty="0" err="1">
                <a:solidFill>
                  <a:schemeClr val="tx1"/>
                </a:solidFill>
                <a:effectLst/>
              </a:rPr>
              <a:t>levels</a:t>
            </a:r>
            <a:r>
              <a:rPr lang="fr-FR" sz="1200" kern="1200" dirty="0">
                <a:solidFill>
                  <a:schemeClr val="tx1"/>
                </a:solidFill>
                <a:effectLst/>
              </a:rPr>
              <a:t> </a:t>
            </a:r>
            <a:r>
              <a:rPr lang="fr-FR" sz="1200" kern="1200" dirty="0" err="1">
                <a:solidFill>
                  <a:schemeClr val="tx1"/>
                </a:solidFill>
                <a:effectLst/>
              </a:rPr>
              <a:t>that</a:t>
            </a:r>
            <a:r>
              <a:rPr lang="fr-FR" sz="1200" kern="1200" dirty="0">
                <a:solidFill>
                  <a:schemeClr val="tx1"/>
                </a:solidFill>
                <a:effectLst/>
              </a:rPr>
              <a:t> are </a:t>
            </a:r>
            <a:r>
              <a:rPr lang="fr-FR" sz="1200" kern="1200" dirty="0" err="1">
                <a:solidFill>
                  <a:schemeClr val="tx1"/>
                </a:solidFill>
                <a:effectLst/>
              </a:rPr>
              <a:t>used</a:t>
            </a:r>
            <a:r>
              <a:rPr lang="fr-FR" sz="1200" kern="1200" dirty="0">
                <a:solidFill>
                  <a:schemeClr val="tx1"/>
                </a:solidFill>
                <a:effectLst/>
              </a:rPr>
              <a:t> to compare </a:t>
            </a:r>
            <a:r>
              <a:rPr lang="fr-FR" sz="1200" kern="1200" dirty="0" err="1">
                <a:solidFill>
                  <a:schemeClr val="tx1"/>
                </a:solidFill>
                <a:effectLst/>
              </a:rPr>
              <a:t>at</a:t>
            </a:r>
            <a:r>
              <a:rPr lang="fr-FR" sz="1200" kern="1200" dirty="0">
                <a:solidFill>
                  <a:schemeClr val="tx1"/>
                </a:solidFill>
                <a:effectLst/>
              </a:rPr>
              <a:t> least the </a:t>
            </a:r>
            <a:r>
              <a:rPr lang="fr-FR" sz="1200" kern="1200" dirty="0" err="1">
                <a:solidFill>
                  <a:schemeClr val="tx1"/>
                </a:solidFill>
                <a:effectLst/>
              </a:rPr>
              <a:t>most</a:t>
            </a:r>
            <a:r>
              <a:rPr lang="fr-FR" sz="1200" kern="1200" dirty="0">
                <a:solidFill>
                  <a:schemeClr val="tx1"/>
                </a:solidFill>
                <a:effectLst/>
              </a:rPr>
              <a:t> important </a:t>
            </a:r>
            <a:r>
              <a:rPr lang="fr-FR" sz="1200" kern="1200" dirty="0" err="1">
                <a:solidFill>
                  <a:schemeClr val="tx1"/>
                </a:solidFill>
                <a:effectLst/>
              </a:rPr>
              <a:t>budgeted</a:t>
            </a:r>
            <a:r>
              <a:rPr lang="fr-FR" sz="1200" kern="1200" dirty="0">
                <a:solidFill>
                  <a:schemeClr val="tx1"/>
                </a:solidFill>
                <a:effectLst/>
              </a:rPr>
              <a:t> </a:t>
            </a:r>
            <a:r>
              <a:rPr lang="fr-FR" sz="1200" kern="1200" dirty="0" err="1">
                <a:solidFill>
                  <a:schemeClr val="tx1"/>
                </a:solidFill>
                <a:effectLst/>
              </a:rPr>
              <a:t>costs</a:t>
            </a:r>
            <a:r>
              <a:rPr lang="fr-FR" sz="1200" kern="1200" dirty="0">
                <a:solidFill>
                  <a:schemeClr val="tx1"/>
                </a:solidFill>
                <a:effectLst/>
              </a:rPr>
              <a:t> </a:t>
            </a:r>
            <a:r>
              <a:rPr lang="fr-FR" sz="1200" kern="1200" dirty="0" err="1">
                <a:solidFill>
                  <a:schemeClr val="tx1"/>
                </a:solidFill>
                <a:effectLst/>
              </a:rPr>
              <a:t>against</a:t>
            </a:r>
            <a:r>
              <a:rPr lang="fr-FR" sz="1200" kern="1200" dirty="0">
                <a:solidFill>
                  <a:schemeClr val="tx1"/>
                </a:solidFill>
                <a:effectLst/>
              </a:rPr>
              <a:t> </a:t>
            </a:r>
            <a:r>
              <a:rPr lang="fr-FR" sz="1200" kern="1200" dirty="0" err="1">
                <a:solidFill>
                  <a:schemeClr val="tx1"/>
                </a:solidFill>
                <a:effectLst/>
              </a:rPr>
              <a:t>these</a:t>
            </a:r>
            <a:r>
              <a:rPr lang="fr-FR" sz="1200" kern="1200" dirty="0">
                <a:solidFill>
                  <a:schemeClr val="tx1"/>
                </a:solidFill>
                <a:effectLst/>
              </a:rPr>
              <a:t> </a:t>
            </a:r>
            <a:r>
              <a:rPr lang="fr-FR" sz="1200" kern="1200" dirty="0" err="1">
                <a:solidFill>
                  <a:schemeClr val="tx1"/>
                </a:solidFill>
                <a:effectLst/>
              </a:rPr>
              <a:t>parameters</a:t>
            </a:r>
            <a:r>
              <a:rPr lang="fr-FR" sz="1200" kern="1200" dirty="0">
                <a:solidFill>
                  <a:schemeClr val="tx1"/>
                </a:solidFill>
                <a:effectLst/>
              </a:rPr>
              <a:t>. The absence of </a:t>
            </a:r>
            <a:r>
              <a:rPr lang="fr-FR" sz="1200" kern="1200" dirty="0" err="1">
                <a:solidFill>
                  <a:schemeClr val="tx1"/>
                </a:solidFill>
                <a:effectLst/>
              </a:rPr>
              <a:t>such</a:t>
            </a:r>
            <a:r>
              <a:rPr lang="fr-FR" sz="1200" kern="1200" dirty="0">
                <a:solidFill>
                  <a:schemeClr val="tx1"/>
                </a:solidFill>
                <a:effectLst/>
              </a:rPr>
              <a:t> </a:t>
            </a:r>
            <a:r>
              <a:rPr lang="fr-FR" sz="1200" kern="1200" dirty="0" err="1">
                <a:solidFill>
                  <a:schemeClr val="tx1"/>
                </a:solidFill>
                <a:effectLst/>
              </a:rPr>
              <a:t>parameters</a:t>
            </a:r>
            <a:r>
              <a:rPr lang="fr-FR" sz="1200" kern="1200" dirty="0">
                <a:solidFill>
                  <a:schemeClr val="tx1"/>
                </a:solidFill>
                <a:effectLst/>
              </a:rPr>
              <a:t> or maximum </a:t>
            </a:r>
            <a:r>
              <a:rPr lang="fr-FR" sz="1200" kern="1200" dirty="0" err="1">
                <a:solidFill>
                  <a:schemeClr val="tx1"/>
                </a:solidFill>
                <a:effectLst/>
              </a:rPr>
              <a:t>cost</a:t>
            </a:r>
            <a:r>
              <a:rPr lang="fr-FR" sz="1200" kern="1200" dirty="0">
                <a:solidFill>
                  <a:schemeClr val="tx1"/>
                </a:solidFill>
                <a:effectLst/>
              </a:rPr>
              <a:t> </a:t>
            </a:r>
            <a:r>
              <a:rPr lang="fr-FR" sz="1200" kern="1200" dirty="0" err="1">
                <a:solidFill>
                  <a:schemeClr val="tx1"/>
                </a:solidFill>
                <a:effectLst/>
              </a:rPr>
              <a:t>levels</a:t>
            </a:r>
            <a:r>
              <a:rPr lang="fr-FR" sz="1200" kern="1200" dirty="0">
                <a:solidFill>
                  <a:schemeClr val="tx1"/>
                </a:solidFill>
                <a:effectLst/>
              </a:rPr>
              <a:t> </a:t>
            </a:r>
            <a:r>
              <a:rPr lang="fr-FR" sz="1200" kern="1200" dirty="0" err="1">
                <a:solidFill>
                  <a:schemeClr val="tx1"/>
                </a:solidFill>
                <a:effectLst/>
              </a:rPr>
              <a:t>would</a:t>
            </a:r>
            <a:r>
              <a:rPr lang="fr-FR" sz="1200" kern="1200" dirty="0">
                <a:solidFill>
                  <a:schemeClr val="tx1"/>
                </a:solidFill>
                <a:effectLst/>
              </a:rPr>
              <a:t> </a:t>
            </a:r>
            <a:r>
              <a:rPr lang="fr-FR" sz="1200" kern="1200" dirty="0" err="1">
                <a:solidFill>
                  <a:schemeClr val="tx1"/>
                </a:solidFill>
                <a:effectLst/>
              </a:rPr>
              <a:t>render</a:t>
            </a:r>
            <a:r>
              <a:rPr lang="fr-FR" sz="1200" kern="1200" dirty="0">
                <a:solidFill>
                  <a:schemeClr val="tx1"/>
                </a:solidFill>
                <a:effectLst/>
              </a:rPr>
              <a:t> </a:t>
            </a:r>
            <a:r>
              <a:rPr lang="fr-FR" sz="1200" kern="1200" dirty="0" err="1">
                <a:solidFill>
                  <a:schemeClr val="tx1"/>
                </a:solidFill>
                <a:effectLst/>
              </a:rPr>
              <a:t>it</a:t>
            </a:r>
            <a:r>
              <a:rPr lang="fr-FR" sz="1200" kern="1200" dirty="0">
                <a:solidFill>
                  <a:schemeClr val="tx1"/>
                </a:solidFill>
                <a:effectLst/>
              </a:rPr>
              <a:t> </a:t>
            </a:r>
            <a:r>
              <a:rPr lang="fr-FR" sz="1200" kern="1200" dirty="0" err="1">
                <a:solidFill>
                  <a:schemeClr val="tx1"/>
                </a:solidFill>
                <a:effectLst/>
              </a:rPr>
              <a:t>difficult</a:t>
            </a:r>
            <a:r>
              <a:rPr lang="fr-FR" sz="1200" kern="1200" dirty="0">
                <a:solidFill>
                  <a:schemeClr val="tx1"/>
                </a:solidFill>
                <a:effectLst/>
              </a:rPr>
              <a:t> for </a:t>
            </a:r>
            <a:r>
              <a:rPr lang="fr-FR" sz="1200" kern="1200" dirty="0" err="1">
                <a:solidFill>
                  <a:schemeClr val="tx1"/>
                </a:solidFill>
                <a:effectLst/>
              </a:rPr>
              <a:t>any</a:t>
            </a:r>
            <a:r>
              <a:rPr lang="fr-FR" sz="1200" kern="1200" dirty="0">
                <a:solidFill>
                  <a:schemeClr val="tx1"/>
                </a:solidFill>
                <a:effectLst/>
              </a:rPr>
              <a:t> </a:t>
            </a:r>
            <a:r>
              <a:rPr lang="fr-FR" sz="1200" kern="1200" dirty="0" err="1">
                <a:solidFill>
                  <a:schemeClr val="tx1"/>
                </a:solidFill>
                <a:effectLst/>
              </a:rPr>
              <a:t>managing</a:t>
            </a:r>
            <a:r>
              <a:rPr lang="fr-FR" sz="1200" kern="1200" dirty="0">
                <a:solidFill>
                  <a:schemeClr val="tx1"/>
                </a:solidFill>
                <a:effectLst/>
              </a:rPr>
              <a:t> </a:t>
            </a:r>
            <a:r>
              <a:rPr lang="fr-FR" sz="1200" kern="1200" dirty="0" err="1">
                <a:solidFill>
                  <a:schemeClr val="tx1"/>
                </a:solidFill>
                <a:effectLst/>
              </a:rPr>
              <a:t>authority</a:t>
            </a:r>
            <a:r>
              <a:rPr lang="fr-FR" sz="1200" kern="1200" dirty="0">
                <a:solidFill>
                  <a:schemeClr val="tx1"/>
                </a:solidFill>
                <a:effectLst/>
              </a:rPr>
              <a:t> to </a:t>
            </a:r>
            <a:r>
              <a:rPr lang="fr-FR" sz="1200" kern="1200" dirty="0" err="1">
                <a:solidFill>
                  <a:schemeClr val="tx1"/>
                </a:solidFill>
                <a:effectLst/>
              </a:rPr>
              <a:t>ensure</a:t>
            </a:r>
            <a:r>
              <a:rPr lang="fr-FR" sz="1200" kern="1200" dirty="0">
                <a:solidFill>
                  <a:schemeClr val="tx1"/>
                </a:solidFill>
                <a:effectLst/>
              </a:rPr>
              <a:t> </a:t>
            </a:r>
            <a:r>
              <a:rPr lang="fr-FR" sz="1200" kern="1200" dirty="0" err="1">
                <a:solidFill>
                  <a:schemeClr val="tx1"/>
                </a:solidFill>
                <a:effectLst/>
              </a:rPr>
              <a:t>equality</a:t>
            </a:r>
            <a:r>
              <a:rPr lang="fr-FR" sz="1200" kern="1200" dirty="0">
                <a:solidFill>
                  <a:schemeClr val="tx1"/>
                </a:solidFill>
                <a:effectLst/>
              </a:rPr>
              <a:t> of </a:t>
            </a:r>
            <a:r>
              <a:rPr lang="fr-FR" sz="1200" kern="1200" dirty="0" err="1">
                <a:solidFill>
                  <a:schemeClr val="tx1"/>
                </a:solidFill>
                <a:effectLst/>
              </a:rPr>
              <a:t>treatment</a:t>
            </a:r>
            <a:r>
              <a:rPr lang="fr-FR" sz="1200" kern="1200" dirty="0">
                <a:solidFill>
                  <a:schemeClr val="tx1"/>
                </a:solidFill>
                <a:effectLst/>
              </a:rPr>
              <a:t> and the respect of </a:t>
            </a:r>
            <a:r>
              <a:rPr lang="fr-FR" sz="1200" kern="1200" dirty="0" err="1">
                <a:solidFill>
                  <a:schemeClr val="tx1"/>
                </a:solidFill>
                <a:effectLst/>
              </a:rPr>
              <a:t>sound</a:t>
            </a:r>
            <a:r>
              <a:rPr lang="fr-FR" sz="1200" kern="1200" dirty="0">
                <a:solidFill>
                  <a:schemeClr val="tx1"/>
                </a:solidFill>
                <a:effectLst/>
              </a:rPr>
              <a:t> </a:t>
            </a:r>
            <a:r>
              <a:rPr lang="fr-FR" sz="1200" kern="1200" dirty="0" err="1">
                <a:solidFill>
                  <a:schemeClr val="tx1"/>
                </a:solidFill>
                <a:effectLst/>
              </a:rPr>
              <a:t>financial</a:t>
            </a:r>
            <a:r>
              <a:rPr lang="fr-FR" sz="1200" kern="1200" dirty="0">
                <a:solidFill>
                  <a:schemeClr val="tx1"/>
                </a:solidFill>
                <a:effectLst/>
              </a:rPr>
              <a:t> management. </a:t>
            </a:r>
            <a:r>
              <a:rPr lang="fr-FR" sz="1200" kern="1200" dirty="0" err="1">
                <a:solidFill>
                  <a:schemeClr val="tx1"/>
                </a:solidFill>
                <a:effectLst/>
              </a:rPr>
              <a:t>Even</a:t>
            </a:r>
            <a:r>
              <a:rPr lang="fr-FR" sz="1200" kern="1200" dirty="0">
                <a:solidFill>
                  <a:schemeClr val="tx1"/>
                </a:solidFill>
                <a:effectLst/>
              </a:rPr>
              <a:t> if </a:t>
            </a:r>
            <a:r>
              <a:rPr lang="fr-FR" sz="1200" kern="1200" dirty="0" err="1">
                <a:solidFill>
                  <a:schemeClr val="tx1"/>
                </a:solidFill>
                <a:effectLst/>
              </a:rPr>
              <a:t>it</a:t>
            </a:r>
            <a:r>
              <a:rPr lang="fr-FR" sz="1200" kern="1200" dirty="0">
                <a:solidFill>
                  <a:schemeClr val="tx1"/>
                </a:solidFill>
                <a:effectLst/>
              </a:rPr>
              <a:t> </a:t>
            </a:r>
            <a:r>
              <a:rPr lang="fr-FR" sz="1200" kern="1200" dirty="0" err="1">
                <a:solidFill>
                  <a:schemeClr val="tx1"/>
                </a:solidFill>
                <a:effectLst/>
              </a:rPr>
              <a:t>is</a:t>
            </a:r>
            <a:r>
              <a:rPr lang="fr-FR" sz="1200" kern="1200" dirty="0">
                <a:solidFill>
                  <a:schemeClr val="tx1"/>
                </a:solidFill>
                <a:effectLst/>
              </a:rPr>
              <a:t> </a:t>
            </a:r>
            <a:r>
              <a:rPr lang="fr-FR" sz="1200" kern="1200" dirty="0" err="1">
                <a:solidFill>
                  <a:schemeClr val="tx1"/>
                </a:solidFill>
                <a:effectLst/>
              </a:rPr>
              <a:t>recommended</a:t>
            </a:r>
            <a:r>
              <a:rPr lang="fr-FR" sz="1200" kern="1200" dirty="0">
                <a:solidFill>
                  <a:schemeClr val="tx1"/>
                </a:solidFill>
                <a:effectLst/>
              </a:rPr>
              <a:t>, </a:t>
            </a:r>
            <a:r>
              <a:rPr lang="fr-FR" sz="1200" kern="1200" dirty="0" err="1">
                <a:solidFill>
                  <a:schemeClr val="tx1"/>
                </a:solidFill>
                <a:effectLst/>
              </a:rPr>
              <a:t>when</a:t>
            </a:r>
            <a:r>
              <a:rPr lang="fr-FR" sz="1200" kern="1200" dirty="0">
                <a:solidFill>
                  <a:schemeClr val="tx1"/>
                </a:solidFill>
                <a:effectLst/>
              </a:rPr>
              <a:t> </a:t>
            </a:r>
            <a:r>
              <a:rPr lang="fr-FR" sz="1200" kern="1200" dirty="0" err="1">
                <a:solidFill>
                  <a:schemeClr val="tx1"/>
                </a:solidFill>
                <a:effectLst/>
              </a:rPr>
              <a:t>assessing</a:t>
            </a:r>
            <a:r>
              <a:rPr lang="fr-FR" sz="1200" kern="1200" dirty="0">
                <a:solidFill>
                  <a:schemeClr val="tx1"/>
                </a:solidFill>
                <a:effectLst/>
              </a:rPr>
              <a:t> the budget, </a:t>
            </a:r>
            <a:r>
              <a:rPr lang="fr-FR" sz="1200" kern="1200" dirty="0" err="1">
                <a:solidFill>
                  <a:schemeClr val="tx1"/>
                </a:solidFill>
                <a:effectLst/>
              </a:rPr>
              <a:t>it</a:t>
            </a:r>
            <a:r>
              <a:rPr lang="fr-FR" sz="1200" kern="1200" dirty="0">
                <a:solidFill>
                  <a:schemeClr val="tx1"/>
                </a:solidFill>
                <a:effectLst/>
              </a:rPr>
              <a:t> </a:t>
            </a:r>
            <a:r>
              <a:rPr lang="fr-FR" sz="1200" kern="1200" dirty="0" err="1">
                <a:solidFill>
                  <a:schemeClr val="tx1"/>
                </a:solidFill>
                <a:effectLst/>
              </a:rPr>
              <a:t>will</a:t>
            </a:r>
            <a:r>
              <a:rPr lang="fr-FR" sz="1200" kern="1200" dirty="0">
                <a:solidFill>
                  <a:schemeClr val="tx1"/>
                </a:solidFill>
                <a:effectLst/>
              </a:rPr>
              <a:t> not </a:t>
            </a:r>
            <a:r>
              <a:rPr lang="fr-FR" sz="1200" kern="1200" dirty="0" err="1">
                <a:solidFill>
                  <a:schemeClr val="tx1"/>
                </a:solidFill>
                <a:effectLst/>
              </a:rPr>
              <a:t>be</a:t>
            </a:r>
            <a:r>
              <a:rPr lang="fr-FR" sz="1200" kern="1200" dirty="0">
                <a:solidFill>
                  <a:schemeClr val="tx1"/>
                </a:solidFill>
                <a:effectLst/>
              </a:rPr>
              <a:t> </a:t>
            </a:r>
            <a:r>
              <a:rPr lang="fr-FR" sz="1200" kern="1200" dirty="0" err="1">
                <a:solidFill>
                  <a:schemeClr val="tx1"/>
                </a:solidFill>
                <a:effectLst/>
              </a:rPr>
              <a:t>necessary</a:t>
            </a:r>
            <a:r>
              <a:rPr lang="fr-FR" sz="1200" kern="1200" dirty="0">
                <a:solidFill>
                  <a:schemeClr val="tx1"/>
                </a:solidFill>
                <a:effectLst/>
              </a:rPr>
              <a:t> </a:t>
            </a:r>
            <a:r>
              <a:rPr lang="fr-FR" sz="1200" kern="1200" dirty="0" err="1">
                <a:solidFill>
                  <a:schemeClr val="tx1"/>
                </a:solidFill>
                <a:effectLst/>
              </a:rPr>
              <a:t>that</a:t>
            </a:r>
            <a:r>
              <a:rPr lang="fr-FR" sz="1200" kern="1200" dirty="0">
                <a:solidFill>
                  <a:schemeClr val="tx1"/>
                </a:solidFill>
                <a:effectLst/>
              </a:rPr>
              <a:t> the </a:t>
            </a:r>
            <a:r>
              <a:rPr lang="fr-FR" sz="1200" kern="1200" dirty="0" err="1">
                <a:solidFill>
                  <a:schemeClr val="tx1"/>
                </a:solidFill>
                <a:effectLst/>
              </a:rPr>
              <a:t>Managing</a:t>
            </a:r>
            <a:r>
              <a:rPr lang="fr-FR" sz="1200" kern="1200" dirty="0">
                <a:solidFill>
                  <a:schemeClr val="tx1"/>
                </a:solidFill>
                <a:effectLst/>
              </a:rPr>
              <a:t> </a:t>
            </a:r>
            <a:r>
              <a:rPr lang="fr-FR" sz="1200" kern="1200" dirty="0" err="1">
                <a:solidFill>
                  <a:schemeClr val="tx1"/>
                </a:solidFill>
                <a:effectLst/>
              </a:rPr>
              <a:t>Authority</a:t>
            </a:r>
            <a:r>
              <a:rPr lang="fr-FR" sz="1200" kern="1200" dirty="0">
                <a:solidFill>
                  <a:schemeClr val="tx1"/>
                </a:solidFill>
                <a:effectLst/>
              </a:rPr>
              <a:t> compares the </a:t>
            </a:r>
            <a:r>
              <a:rPr lang="fr-FR" sz="1200" kern="1200" dirty="0" err="1">
                <a:solidFill>
                  <a:schemeClr val="tx1"/>
                </a:solidFill>
                <a:effectLst/>
              </a:rPr>
              <a:t>draft</a:t>
            </a:r>
            <a:r>
              <a:rPr lang="fr-FR" sz="1200" kern="1200" dirty="0">
                <a:solidFill>
                  <a:schemeClr val="tx1"/>
                </a:solidFill>
                <a:effectLst/>
              </a:rPr>
              <a:t> </a:t>
            </a:r>
            <a:r>
              <a:rPr lang="fr-FR" sz="1200" kern="1200" dirty="0" err="1">
                <a:solidFill>
                  <a:schemeClr val="tx1"/>
                </a:solidFill>
                <a:effectLst/>
              </a:rPr>
              <a:t>detailed</a:t>
            </a:r>
            <a:r>
              <a:rPr lang="fr-FR" sz="1200" kern="1200" dirty="0">
                <a:solidFill>
                  <a:schemeClr val="tx1"/>
                </a:solidFill>
                <a:effectLst/>
              </a:rPr>
              <a:t> budget </a:t>
            </a:r>
            <a:r>
              <a:rPr lang="fr-FR" sz="1200" kern="1200" dirty="0" err="1">
                <a:solidFill>
                  <a:schemeClr val="tx1"/>
                </a:solidFill>
                <a:effectLst/>
              </a:rPr>
              <a:t>proposed</a:t>
            </a:r>
            <a:r>
              <a:rPr lang="fr-FR" sz="1200" kern="1200" dirty="0">
                <a:solidFill>
                  <a:schemeClr val="tx1"/>
                </a:solidFill>
                <a:effectLst/>
              </a:rPr>
              <a:t> by the </a:t>
            </a:r>
            <a:r>
              <a:rPr lang="fr-FR" sz="1200" kern="1200" dirty="0" err="1">
                <a:solidFill>
                  <a:schemeClr val="tx1"/>
                </a:solidFill>
                <a:effectLst/>
              </a:rPr>
              <a:t>potential</a:t>
            </a:r>
            <a:r>
              <a:rPr lang="fr-FR" sz="1200" kern="1200" dirty="0">
                <a:solidFill>
                  <a:schemeClr val="tx1"/>
                </a:solidFill>
                <a:effectLst/>
              </a:rPr>
              <a:t> </a:t>
            </a:r>
            <a:r>
              <a:rPr lang="fr-FR" sz="1200" kern="1200" dirty="0" err="1">
                <a:solidFill>
                  <a:schemeClr val="tx1"/>
                </a:solidFill>
                <a:effectLst/>
              </a:rPr>
              <a:t>beneficiary</a:t>
            </a:r>
            <a:r>
              <a:rPr lang="fr-FR" sz="1200" kern="1200" dirty="0">
                <a:solidFill>
                  <a:schemeClr val="tx1"/>
                </a:solidFill>
                <a:effectLst/>
              </a:rPr>
              <a:t> </a:t>
            </a:r>
            <a:r>
              <a:rPr lang="fr-FR" sz="1200" kern="1200" dirty="0" err="1">
                <a:solidFill>
                  <a:schemeClr val="tx1"/>
                </a:solidFill>
                <a:effectLst/>
              </a:rPr>
              <a:t>with</a:t>
            </a:r>
            <a:r>
              <a:rPr lang="fr-FR" sz="1200" kern="1200" dirty="0">
                <a:solidFill>
                  <a:schemeClr val="tx1"/>
                </a:solidFill>
                <a:effectLst/>
              </a:rPr>
              <a:t> comparable </a:t>
            </a:r>
            <a:r>
              <a:rPr lang="fr-FR" sz="1200" kern="1200" dirty="0" err="1">
                <a:solidFill>
                  <a:schemeClr val="tx1"/>
                </a:solidFill>
                <a:effectLst/>
              </a:rPr>
              <a:t>operations</a:t>
            </a:r>
            <a:r>
              <a:rPr lang="fr-FR" sz="1200" kern="1200" dirty="0">
                <a:solidFill>
                  <a:schemeClr val="tx1"/>
                </a:solidFill>
                <a:effectLst/>
              </a:rPr>
              <a:t>.</a:t>
            </a:r>
          </a:p>
          <a:p>
            <a:r>
              <a:rPr lang="fr-FR" sz="1200" b="1" kern="1200" dirty="0">
                <a:solidFill>
                  <a:schemeClr val="tx1"/>
                </a:solidFill>
                <a:effectLst/>
              </a:rPr>
              <a:t>The </a:t>
            </a:r>
            <a:r>
              <a:rPr lang="fr-FR" sz="1200" b="1" kern="1200" dirty="0" err="1">
                <a:solidFill>
                  <a:schemeClr val="tx1"/>
                </a:solidFill>
                <a:effectLst/>
              </a:rPr>
              <a:t>draft</a:t>
            </a:r>
            <a:r>
              <a:rPr lang="fr-FR" sz="1200" b="1" kern="1200" dirty="0">
                <a:solidFill>
                  <a:schemeClr val="tx1"/>
                </a:solidFill>
                <a:effectLst/>
              </a:rPr>
              <a:t> budget and the </a:t>
            </a:r>
            <a:r>
              <a:rPr lang="fr-FR" sz="1200" b="1" kern="1200" dirty="0" err="1">
                <a:solidFill>
                  <a:schemeClr val="tx1"/>
                </a:solidFill>
                <a:effectLst/>
              </a:rPr>
              <a:t>supporting</a:t>
            </a:r>
            <a:r>
              <a:rPr lang="fr-FR" sz="1200" b="1" kern="1200" dirty="0">
                <a:solidFill>
                  <a:schemeClr val="tx1"/>
                </a:solidFill>
                <a:effectLst/>
              </a:rPr>
              <a:t> documents </a:t>
            </a:r>
            <a:r>
              <a:rPr lang="fr-FR" sz="1200" b="1" kern="1200" dirty="0" err="1">
                <a:solidFill>
                  <a:schemeClr val="tx1"/>
                </a:solidFill>
                <a:effectLst/>
              </a:rPr>
              <a:t>demonstrating</a:t>
            </a:r>
            <a:r>
              <a:rPr lang="fr-FR" sz="1200" b="1" kern="1200" dirty="0">
                <a:solidFill>
                  <a:schemeClr val="tx1"/>
                </a:solidFill>
                <a:effectLst/>
              </a:rPr>
              <a:t> </a:t>
            </a:r>
            <a:r>
              <a:rPr lang="fr-FR" sz="1200" b="1" kern="1200" dirty="0" err="1">
                <a:solidFill>
                  <a:schemeClr val="tx1"/>
                </a:solidFill>
                <a:effectLst/>
              </a:rPr>
              <a:t>that</a:t>
            </a:r>
            <a:r>
              <a:rPr lang="fr-FR" sz="1200" b="1" kern="1200" dirty="0">
                <a:solidFill>
                  <a:schemeClr val="tx1"/>
                </a:solidFill>
                <a:effectLst/>
              </a:rPr>
              <a:t> the MA </a:t>
            </a:r>
            <a:r>
              <a:rPr lang="fr-FR" sz="1200" b="1" kern="1200" dirty="0" err="1">
                <a:solidFill>
                  <a:schemeClr val="tx1"/>
                </a:solidFill>
                <a:effectLst/>
              </a:rPr>
              <a:t>assessed</a:t>
            </a:r>
            <a:r>
              <a:rPr lang="fr-FR" sz="1200" b="1" kern="1200" dirty="0">
                <a:solidFill>
                  <a:schemeClr val="tx1"/>
                </a:solidFill>
                <a:effectLst/>
              </a:rPr>
              <a:t> the budget </a:t>
            </a:r>
            <a:r>
              <a:rPr lang="fr-FR" sz="1200" b="1" kern="1200" dirty="0" err="1">
                <a:solidFill>
                  <a:schemeClr val="tx1"/>
                </a:solidFill>
                <a:effectLst/>
              </a:rPr>
              <a:t>should</a:t>
            </a:r>
            <a:r>
              <a:rPr lang="fr-FR" sz="1200" b="1" kern="1200" dirty="0">
                <a:solidFill>
                  <a:schemeClr val="tx1"/>
                </a:solidFill>
                <a:effectLst/>
              </a:rPr>
              <a:t> </a:t>
            </a:r>
            <a:r>
              <a:rPr lang="fr-FR" sz="1200" b="1" kern="1200" dirty="0" err="1">
                <a:solidFill>
                  <a:schemeClr val="tx1"/>
                </a:solidFill>
                <a:effectLst/>
              </a:rPr>
              <a:t>be</a:t>
            </a:r>
            <a:r>
              <a:rPr lang="fr-FR" sz="1200" b="1" kern="1200" dirty="0">
                <a:solidFill>
                  <a:schemeClr val="tx1"/>
                </a:solidFill>
                <a:effectLst/>
              </a:rPr>
              <a:t> </a:t>
            </a:r>
            <a:r>
              <a:rPr lang="fr-FR" sz="1200" b="1" kern="1200" dirty="0" err="1">
                <a:solidFill>
                  <a:schemeClr val="tx1"/>
                </a:solidFill>
                <a:effectLst/>
              </a:rPr>
              <a:t>archived</a:t>
            </a:r>
            <a:r>
              <a:rPr lang="fr-FR" sz="1200" b="1" kern="1200" dirty="0">
                <a:solidFill>
                  <a:schemeClr val="tx1"/>
                </a:solidFill>
                <a:effectLst/>
              </a:rPr>
              <a:t> by the </a:t>
            </a:r>
            <a:r>
              <a:rPr lang="fr-FR" sz="1200" b="1" kern="1200" dirty="0" err="1">
                <a:solidFill>
                  <a:schemeClr val="tx1"/>
                </a:solidFill>
                <a:effectLst/>
              </a:rPr>
              <a:t>managing</a:t>
            </a:r>
            <a:r>
              <a:rPr lang="fr-FR" sz="1200" b="1" kern="1200" dirty="0">
                <a:solidFill>
                  <a:schemeClr val="tx1"/>
                </a:solidFill>
                <a:effectLst/>
              </a:rPr>
              <a:t> </a:t>
            </a:r>
            <a:r>
              <a:rPr lang="fr-FR" sz="1200" b="1" kern="1200" dirty="0" err="1">
                <a:solidFill>
                  <a:schemeClr val="tx1"/>
                </a:solidFill>
                <a:effectLst/>
              </a:rPr>
              <a:t>authority</a:t>
            </a:r>
            <a:r>
              <a:rPr lang="fr-FR" sz="1200" b="1" kern="1200" dirty="0">
                <a:solidFill>
                  <a:schemeClr val="tx1"/>
                </a:solidFill>
                <a:effectLst/>
              </a:rPr>
              <a:t> </a:t>
            </a:r>
            <a:r>
              <a:rPr lang="fr-FR" sz="1200" b="1" kern="1200" dirty="0" err="1">
                <a:solidFill>
                  <a:schemeClr val="tx1"/>
                </a:solidFill>
                <a:effectLst/>
              </a:rPr>
              <a:t>with</a:t>
            </a:r>
            <a:r>
              <a:rPr lang="fr-FR" sz="1200" b="1" kern="1200" dirty="0">
                <a:solidFill>
                  <a:schemeClr val="tx1"/>
                </a:solidFill>
                <a:effectLst/>
              </a:rPr>
              <a:t> the documents </a:t>
            </a:r>
            <a:r>
              <a:rPr lang="fr-FR" sz="1200" b="1" kern="1200" dirty="0" err="1">
                <a:solidFill>
                  <a:schemeClr val="tx1"/>
                </a:solidFill>
                <a:effectLst/>
              </a:rPr>
              <a:t>related</a:t>
            </a:r>
            <a:r>
              <a:rPr lang="fr-FR" sz="1200" b="1" kern="1200" dirty="0">
                <a:solidFill>
                  <a:schemeClr val="tx1"/>
                </a:solidFill>
                <a:effectLst/>
              </a:rPr>
              <a:t> to the Project </a:t>
            </a:r>
            <a:r>
              <a:rPr lang="fr-FR" sz="1200" b="1" kern="1200" dirty="0" err="1">
                <a:solidFill>
                  <a:schemeClr val="tx1"/>
                </a:solidFill>
                <a:effectLst/>
              </a:rPr>
              <a:t>supported</a:t>
            </a:r>
            <a:r>
              <a:rPr lang="fr-FR" sz="1200" b="1" kern="1200" dirty="0">
                <a:solidFill>
                  <a:schemeClr val="tx1"/>
                </a:solidFill>
                <a:effectLst/>
              </a:rPr>
              <a:t>. The </a:t>
            </a:r>
            <a:r>
              <a:rPr lang="fr-FR" sz="1200" b="1" kern="1200" dirty="0" err="1">
                <a:solidFill>
                  <a:schemeClr val="tx1"/>
                </a:solidFill>
                <a:effectLst/>
              </a:rPr>
              <a:t>draft</a:t>
            </a:r>
            <a:r>
              <a:rPr lang="fr-FR" sz="1200" b="1" kern="1200" dirty="0">
                <a:solidFill>
                  <a:schemeClr val="tx1"/>
                </a:solidFill>
                <a:effectLst/>
              </a:rPr>
              <a:t> budget </a:t>
            </a:r>
            <a:r>
              <a:rPr lang="fr-FR" sz="1200" b="1" kern="1200" dirty="0" err="1">
                <a:solidFill>
                  <a:schemeClr val="tx1"/>
                </a:solidFill>
                <a:effectLst/>
              </a:rPr>
              <a:t>is</a:t>
            </a:r>
            <a:r>
              <a:rPr lang="fr-FR" sz="1200" b="1" kern="1200" dirty="0">
                <a:solidFill>
                  <a:schemeClr val="tx1"/>
                </a:solidFill>
                <a:effectLst/>
              </a:rPr>
              <a:t> not part of the document </a:t>
            </a:r>
            <a:r>
              <a:rPr lang="fr-FR" sz="1200" b="1" kern="1200" dirty="0" err="1">
                <a:solidFill>
                  <a:schemeClr val="tx1"/>
                </a:solidFill>
                <a:effectLst/>
              </a:rPr>
              <a:t>between</a:t>
            </a:r>
            <a:r>
              <a:rPr lang="fr-FR" sz="1200" b="1" kern="1200" dirty="0">
                <a:solidFill>
                  <a:schemeClr val="tx1"/>
                </a:solidFill>
                <a:effectLst/>
              </a:rPr>
              <a:t> MA and the </a:t>
            </a:r>
            <a:r>
              <a:rPr lang="fr-FR" sz="1200" b="1" kern="1200" dirty="0" err="1">
                <a:solidFill>
                  <a:schemeClr val="tx1"/>
                </a:solidFill>
                <a:effectLst/>
              </a:rPr>
              <a:t>beneficiary</a:t>
            </a:r>
            <a:r>
              <a:rPr lang="fr-FR" sz="1200" b="1" kern="1200" dirty="0">
                <a:solidFill>
                  <a:schemeClr val="tx1"/>
                </a:solidFill>
                <a:effectLst/>
              </a:rPr>
              <a:t> setting out the </a:t>
            </a:r>
            <a:r>
              <a:rPr lang="fr-FR" sz="1200" b="1" kern="1200" dirty="0" err="1">
                <a:solidFill>
                  <a:schemeClr val="tx1"/>
                </a:solidFill>
                <a:effectLst/>
              </a:rPr>
              <a:t>different</a:t>
            </a:r>
            <a:r>
              <a:rPr lang="fr-FR" sz="1200" b="1" kern="1200" dirty="0">
                <a:solidFill>
                  <a:schemeClr val="tx1"/>
                </a:solidFill>
                <a:effectLst/>
              </a:rPr>
              <a:t> </a:t>
            </a:r>
            <a:r>
              <a:rPr lang="fr-FR" sz="1200" b="1" kern="1200" dirty="0" err="1">
                <a:solidFill>
                  <a:schemeClr val="tx1"/>
                </a:solidFill>
                <a:effectLst/>
              </a:rPr>
              <a:t>rules</a:t>
            </a:r>
            <a:r>
              <a:rPr lang="fr-FR" sz="1200" b="1" kern="1200" dirty="0">
                <a:solidFill>
                  <a:schemeClr val="tx1"/>
                </a:solidFill>
                <a:effectLst/>
              </a:rPr>
              <a:t>.</a:t>
            </a:r>
            <a:endParaRPr lang="fr-FR" sz="1200" kern="1200" dirty="0">
              <a:solidFill>
                <a:schemeClr val="tx1"/>
              </a:solidFill>
              <a:effectLst/>
            </a:endParaRPr>
          </a:p>
          <a:p>
            <a:r>
              <a:rPr lang="fr-FR" sz="1200" kern="1200" dirty="0" err="1">
                <a:solidFill>
                  <a:schemeClr val="tx1"/>
                </a:solidFill>
                <a:effectLst/>
              </a:rPr>
              <a:t>When</a:t>
            </a:r>
            <a:r>
              <a:rPr lang="fr-FR" sz="1200" kern="1200" dirty="0">
                <a:solidFill>
                  <a:schemeClr val="tx1"/>
                </a:solidFill>
                <a:effectLst/>
              </a:rPr>
              <a:t> </a:t>
            </a:r>
            <a:r>
              <a:rPr lang="fr-FR" sz="1200" kern="1200" dirty="0" err="1">
                <a:solidFill>
                  <a:schemeClr val="tx1"/>
                </a:solidFill>
                <a:effectLst/>
              </a:rPr>
              <a:t>supporting</a:t>
            </a:r>
            <a:r>
              <a:rPr lang="fr-FR" sz="1200" kern="1200" dirty="0">
                <a:solidFill>
                  <a:schemeClr val="tx1"/>
                </a:solidFill>
                <a:effectLst/>
              </a:rPr>
              <a:t> </a:t>
            </a:r>
            <a:r>
              <a:rPr lang="fr-FR" sz="1200" kern="1200" dirty="0" err="1">
                <a:solidFill>
                  <a:schemeClr val="tx1"/>
                </a:solidFill>
                <a:effectLst/>
              </a:rPr>
              <a:t>several</a:t>
            </a:r>
            <a:r>
              <a:rPr lang="fr-FR" sz="1200" kern="1200" dirty="0">
                <a:solidFill>
                  <a:schemeClr val="tx1"/>
                </a:solidFill>
                <a:effectLst/>
              </a:rPr>
              <a:t> times the </a:t>
            </a:r>
            <a:r>
              <a:rPr lang="fr-FR" sz="1200" kern="1200" dirty="0" err="1">
                <a:solidFill>
                  <a:schemeClr val="tx1"/>
                </a:solidFill>
                <a:effectLst/>
              </a:rPr>
              <a:t>same</a:t>
            </a:r>
            <a:r>
              <a:rPr lang="fr-FR" sz="1200" kern="1200" dirty="0">
                <a:solidFill>
                  <a:schemeClr val="tx1"/>
                </a:solidFill>
                <a:effectLst/>
              </a:rPr>
              <a:t> </a:t>
            </a:r>
            <a:r>
              <a:rPr lang="fr-FR" sz="1200" kern="1200" dirty="0" err="1">
                <a:solidFill>
                  <a:schemeClr val="tx1"/>
                </a:solidFill>
                <a:effectLst/>
              </a:rPr>
              <a:t>beneficiary</a:t>
            </a:r>
            <a:r>
              <a:rPr lang="fr-FR" sz="1200" kern="1200" dirty="0">
                <a:solidFill>
                  <a:schemeClr val="tx1"/>
                </a:solidFill>
                <a:effectLst/>
              </a:rPr>
              <a:t> </a:t>
            </a:r>
            <a:r>
              <a:rPr lang="fr-FR" sz="1200" kern="1200" dirty="0" err="1">
                <a:solidFill>
                  <a:schemeClr val="tx1"/>
                </a:solidFill>
                <a:effectLst/>
              </a:rPr>
              <a:t>it</a:t>
            </a:r>
            <a:r>
              <a:rPr lang="fr-FR" sz="1200" kern="1200" dirty="0">
                <a:solidFill>
                  <a:schemeClr val="tx1"/>
                </a:solidFill>
                <a:effectLst/>
              </a:rPr>
              <a:t> </a:t>
            </a:r>
            <a:r>
              <a:rPr lang="fr-FR" sz="1200" kern="1200" dirty="0" err="1">
                <a:solidFill>
                  <a:schemeClr val="tx1"/>
                </a:solidFill>
                <a:effectLst/>
              </a:rPr>
              <a:t>is</a:t>
            </a:r>
            <a:r>
              <a:rPr lang="fr-FR" sz="1200" kern="1200" dirty="0">
                <a:solidFill>
                  <a:schemeClr val="tx1"/>
                </a:solidFill>
                <a:effectLst/>
              </a:rPr>
              <a:t> </a:t>
            </a:r>
            <a:r>
              <a:rPr lang="fr-FR" sz="1200" kern="1200" dirty="0" err="1">
                <a:solidFill>
                  <a:schemeClr val="tx1"/>
                </a:solidFill>
                <a:effectLst/>
              </a:rPr>
              <a:t>recommended</a:t>
            </a:r>
            <a:r>
              <a:rPr lang="fr-FR" sz="1200" kern="1200" dirty="0">
                <a:solidFill>
                  <a:schemeClr val="tx1"/>
                </a:solidFill>
                <a:effectLst/>
              </a:rPr>
              <a:t> to compare the </a:t>
            </a:r>
            <a:r>
              <a:rPr lang="fr-FR" sz="1200" kern="1200" dirty="0" err="1">
                <a:solidFill>
                  <a:schemeClr val="tx1"/>
                </a:solidFill>
                <a:effectLst/>
              </a:rPr>
              <a:t>draft</a:t>
            </a:r>
            <a:r>
              <a:rPr lang="fr-FR" sz="1200" kern="1200" dirty="0">
                <a:solidFill>
                  <a:schemeClr val="tx1"/>
                </a:solidFill>
                <a:effectLst/>
              </a:rPr>
              <a:t> </a:t>
            </a:r>
            <a:r>
              <a:rPr lang="fr-FR" sz="1200" kern="1200" dirty="0" err="1">
                <a:solidFill>
                  <a:schemeClr val="tx1"/>
                </a:solidFill>
                <a:effectLst/>
              </a:rPr>
              <a:t>detailed</a:t>
            </a:r>
            <a:r>
              <a:rPr lang="fr-FR" sz="1200" kern="1200" dirty="0">
                <a:solidFill>
                  <a:schemeClr val="tx1"/>
                </a:solidFill>
                <a:effectLst/>
              </a:rPr>
              <a:t> budget </a:t>
            </a:r>
            <a:r>
              <a:rPr lang="fr-FR" sz="1200" kern="1200" dirty="0" err="1">
                <a:solidFill>
                  <a:schemeClr val="tx1"/>
                </a:solidFill>
                <a:effectLst/>
              </a:rPr>
              <a:t>with</a:t>
            </a:r>
            <a:r>
              <a:rPr lang="fr-FR" sz="1200" kern="1200" dirty="0">
                <a:solidFill>
                  <a:schemeClr val="tx1"/>
                </a:solidFill>
                <a:effectLst/>
              </a:rPr>
              <a:t> </a:t>
            </a:r>
            <a:r>
              <a:rPr lang="fr-FR" sz="1200" kern="1200" dirty="0" err="1">
                <a:solidFill>
                  <a:schemeClr val="tx1"/>
                </a:solidFill>
                <a:effectLst/>
              </a:rPr>
              <a:t>previously</a:t>
            </a:r>
            <a:r>
              <a:rPr lang="fr-FR" sz="1200" kern="1200" dirty="0">
                <a:solidFill>
                  <a:schemeClr val="tx1"/>
                </a:solidFill>
                <a:effectLst/>
              </a:rPr>
              <a:t> </a:t>
            </a:r>
            <a:r>
              <a:rPr lang="fr-FR" sz="1200" kern="1200" dirty="0" err="1">
                <a:solidFill>
                  <a:schemeClr val="tx1"/>
                </a:solidFill>
                <a:effectLst/>
              </a:rPr>
              <a:t>supported</a:t>
            </a:r>
            <a:r>
              <a:rPr lang="fr-FR" sz="1200" kern="1200" dirty="0">
                <a:solidFill>
                  <a:schemeClr val="tx1"/>
                </a:solidFill>
                <a:effectLst/>
              </a:rPr>
              <a:t> </a:t>
            </a:r>
            <a:r>
              <a:rPr lang="fr-FR" sz="1200" kern="1200" dirty="0" err="1">
                <a:solidFill>
                  <a:schemeClr val="tx1"/>
                </a:solidFill>
                <a:effectLst/>
              </a:rPr>
              <a:t>operations</a:t>
            </a:r>
            <a:r>
              <a:rPr lang="fr-FR" sz="1200" kern="1200" dirty="0">
                <a:solidFill>
                  <a:schemeClr val="tx1"/>
                </a:solidFill>
                <a:effectLst/>
              </a:rPr>
              <a:t>.</a:t>
            </a:r>
            <a:endParaRPr lang="fr-FR" dirty="0"/>
          </a:p>
        </p:txBody>
      </p:sp>
      <p:sp>
        <p:nvSpPr>
          <p:cNvPr id="4" name="Slide Number Placeholder 3"/>
          <p:cNvSpPr>
            <a:spLocks noGrp="1"/>
          </p:cNvSpPr>
          <p:nvPr>
            <p:ph type="sldNum" sz="quarter" idx="10"/>
          </p:nvPr>
        </p:nvSpPr>
        <p:spPr/>
        <p:txBody>
          <a:bodyPr/>
          <a:lstStyle/>
          <a:p>
            <a:fld id="{B4365DD1-267E-4747-B1B2-EBC218FC5EFE}" type="slidenum">
              <a:rPr lang="en-GB" smtClean="0"/>
              <a:t>11</a:t>
            </a:fld>
            <a:endParaRPr lang="en-GB"/>
          </a:p>
        </p:txBody>
      </p:sp>
    </p:spTree>
    <p:extLst>
      <p:ext uri="{BB962C8B-B14F-4D97-AF65-F5344CB8AC3E}">
        <p14:creationId xmlns:p14="http://schemas.microsoft.com/office/powerpoint/2010/main" val="3578904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a:ln/>
        </p:spPr>
      </p:sp>
      <p:sp>
        <p:nvSpPr>
          <p:cNvPr id="196611" name="Notes Placeholder 2"/>
          <p:cNvSpPr>
            <a:spLocks noGrp="1"/>
          </p:cNvSpPr>
          <p:nvPr>
            <p:ph type="body" idx="1"/>
          </p:nvPr>
        </p:nvSpPr>
        <p:spPr>
          <a:noFill/>
        </p:spPr>
        <p:txBody>
          <a:bodyPr/>
          <a:lstStyle/>
          <a:p>
            <a:endParaRPr lang="en-US" dirty="0">
              <a:latin typeface="Arial" pitchFamily="34" charset="0"/>
            </a:endParaRPr>
          </a:p>
        </p:txBody>
      </p:sp>
      <p:sp>
        <p:nvSpPr>
          <p:cNvPr id="196612" name="Slide Number Placeholder 3"/>
          <p:cNvSpPr>
            <a:spLocks noGrp="1"/>
          </p:cNvSpPr>
          <p:nvPr>
            <p:ph type="sldNum" sz="quarter" idx="5"/>
          </p:nvPr>
        </p:nvSpPr>
        <p:spPr>
          <a:noFill/>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9B1CD0D6-2231-493D-9A2C-BD5E1851506D}" type="slidenum">
              <a:rPr lang="en-GB">
                <a:solidFill>
                  <a:prstClr val="black"/>
                </a:solidFill>
                <a:latin typeface="Arial" pitchFamily="34" charset="0"/>
              </a:rPr>
              <a:pPr eaLnBrk="1" hangingPunct="1"/>
              <a:t>2</a:t>
            </a:fld>
            <a:endParaRPr lang="en-GB">
              <a:solidFill>
                <a:prstClr val="black"/>
              </a:solidFill>
              <a:latin typeface="Arial" pitchFamily="34" charset="0"/>
            </a:endParaRPr>
          </a:p>
        </p:txBody>
      </p:sp>
    </p:spTree>
    <p:extLst>
      <p:ext uri="{BB962C8B-B14F-4D97-AF65-F5344CB8AC3E}">
        <p14:creationId xmlns:p14="http://schemas.microsoft.com/office/powerpoint/2010/main" val="35988485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Simplified costs under Article 67 and 68 of Regulation (EU) No 1303/2013 are applicable only in the case of grants and repayable assistance. </a:t>
            </a:r>
          </a:p>
          <a:p>
            <a:r>
              <a:rPr lang="en-GB" sz="1200" kern="1200" dirty="0">
                <a:solidFill>
                  <a:schemeClr val="tx1"/>
                </a:solidFill>
                <a:effectLst/>
                <a:latin typeface="+mn-lt"/>
                <a:ea typeface="+mn-ea"/>
                <a:cs typeface="+mn-cs"/>
              </a:rPr>
              <a:t>Pursuant to Article 67(4) the simplified costs shall not be used where an operation or a project forming part of an operation is implemented exclusively through the procurement of works, goods or services. </a:t>
            </a:r>
          </a:p>
          <a:p>
            <a:r>
              <a:rPr lang="en-GB" sz="1200" kern="1200" dirty="0">
                <a:solidFill>
                  <a:schemeClr val="tx1"/>
                </a:solidFill>
                <a:effectLst/>
                <a:latin typeface="+mn-lt"/>
                <a:ea typeface="+mn-ea"/>
                <a:cs typeface="+mn-cs"/>
              </a:rPr>
              <a:t>However the implementation of an operation through public procurement procedures which result in </a:t>
            </a:r>
            <a:r>
              <a:rPr lang="en-GB" sz="1200" b="1" kern="1200" dirty="0">
                <a:solidFill>
                  <a:schemeClr val="tx1"/>
                </a:solidFill>
                <a:effectLst/>
                <a:latin typeface="+mn-lt"/>
                <a:ea typeface="+mn-ea"/>
                <a:cs typeface="+mn-cs"/>
              </a:rPr>
              <a:t>payments by the beneficiary to the contractor determined on pre-defined unit costs or lump sums is possible</a:t>
            </a:r>
            <a:r>
              <a:rPr lang="en-GB" sz="1200" kern="1200" dirty="0">
                <a:solidFill>
                  <a:schemeClr val="tx1"/>
                </a:solidFill>
                <a:effectLst/>
                <a:latin typeface="+mn-lt"/>
                <a:ea typeface="+mn-ea"/>
                <a:cs typeface="+mn-cs"/>
              </a:rPr>
              <a:t>. In fact, the invoices paid through public procurement contracts constitute real costs actually incurred and paid by the beneficiary under Article 67 (1) (a). </a:t>
            </a:r>
          </a:p>
          <a:p>
            <a:pPr lvl="2"/>
            <a:r>
              <a:rPr lang="en-GB" sz="1200" b="1" kern="1200" dirty="0">
                <a:solidFill>
                  <a:schemeClr val="tx1"/>
                </a:solidFill>
                <a:effectLst/>
                <a:latin typeface="+mn-lt"/>
                <a:ea typeface="+mn-ea"/>
                <a:cs typeface="+mn-cs"/>
              </a:rPr>
              <a:t>The determination of the exact scope of use of the simplified costs options notably in case of public procurement</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In the case where the simplified cost options are applicable to the operation, one has to determine if they can be applied to all or some parts of the operation. This depends on what the Member State considers to be an operation. In some Member States an operation consists of and is implemented through a group of projects (the definition depends on the set-up of the programmes, supported by the Funds under their respective scope of assistance). In order to assess to which projects of the operation the simplified costs options can be applied, it is necessary to define the projects constituting the operation at the lowest possible level. If the beneficiary outsources the entire implementation of all or some of the projects via public procurement contracts, the simplified cost options cannot be applied to these projects subject to public procurement contracts.</a:t>
            </a:r>
          </a:p>
          <a:p>
            <a:pPr lvl="2"/>
            <a:r>
              <a:rPr lang="en-GB" sz="1200" b="1" kern="1200" dirty="0">
                <a:solidFill>
                  <a:schemeClr val="tx1"/>
                </a:solidFill>
                <a:effectLst/>
                <a:latin typeface="+mn-lt"/>
                <a:ea typeface="+mn-ea"/>
                <a:cs typeface="+mn-cs"/>
              </a:rPr>
              <a:t>Outsourcing within a project implemented by the beneficiary itself</a:t>
            </a:r>
          </a:p>
          <a:p>
            <a:r>
              <a:rPr lang="en-GB" sz="1200" kern="1200" dirty="0">
                <a:solidFill>
                  <a:schemeClr val="tx1"/>
                </a:solidFill>
                <a:effectLst/>
                <a:latin typeface="+mn-lt"/>
                <a:ea typeface="+mn-ea"/>
                <a:cs typeface="+mn-cs"/>
              </a:rPr>
              <a:t>If the beneficiary implements itself a project (meaning keeping full control of the management and implementation of the project), the simplified costs options are applicable, even if some of the </a:t>
            </a:r>
            <a:r>
              <a:rPr lang="en-GB" sz="1200" b="1" kern="1200" dirty="0">
                <a:solidFill>
                  <a:schemeClr val="tx1"/>
                </a:solidFill>
                <a:effectLst/>
                <a:latin typeface="+mn-lt"/>
                <a:ea typeface="+mn-ea"/>
                <a:cs typeface="+mn-cs"/>
              </a:rPr>
              <a:t>categories of costs</a:t>
            </a:r>
            <a:r>
              <a:rPr lang="en-GB" sz="1200" kern="1200" dirty="0">
                <a:solidFill>
                  <a:schemeClr val="tx1"/>
                </a:solidFill>
                <a:effectLst/>
                <a:latin typeface="+mn-lt"/>
                <a:ea typeface="+mn-ea"/>
                <a:cs typeface="+mn-cs"/>
              </a:rPr>
              <a:t> within the project are outsourced (e.g. part of the project implementation costs like cleaning services, external expertise, purchase of furniture, etc.).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In the case of flat rate financing</a:t>
            </a:r>
            <a:r>
              <a:rPr lang="en-GB" sz="1200" kern="1200" dirty="0">
                <a:solidFill>
                  <a:schemeClr val="tx1"/>
                </a:solidFill>
                <a:effectLst/>
                <a:latin typeface="+mn-lt"/>
                <a:ea typeface="+mn-ea"/>
                <a:cs typeface="+mn-cs"/>
              </a:rPr>
              <a:t> the extent of outsourcing by the beneficiary could have an impact on the proportion of calculated costs. Therefore, Member States should assess the impact of the extent of outsourcing within operations on the proportion of calculated costs and hence the flat rate, except in the case of flat rates enshrined in the Regulation. Mitigating measures should be introduced in the methodology. If the extent of outsourced activities has a significant effect on the proportion of calculated costs, the flat rate should either be reduced proportionally to the extent of outsourcing or the flat rate should be applied only to those costs which are not outsourced (for flat rate financing based on Horizon 2020 approach it is compulsory). However, it may also be that the extent of outsourcing has no impact on the proportion of calculated costs or that this impact is insignificant. In this case mitigating measures might not be needed. The impact of outsourcing on the flat rate should however be analysed (for example on the basis of similar past measures or the past projects) and should be taken into account when establishing a methodology for the application of the flat rate financing.</a:t>
            </a:r>
          </a:p>
          <a:p>
            <a:r>
              <a:rPr lang="en-GB" sz="1200" kern="1200" dirty="0">
                <a:solidFill>
                  <a:schemeClr val="tx1"/>
                </a:solidFill>
                <a:effectLst/>
                <a:latin typeface="+mn-lt"/>
                <a:ea typeface="+mn-ea"/>
                <a:cs typeface="+mn-cs"/>
              </a:rPr>
              <a:t>An operation is defined as "a project, contract, action or group of projects selected by the managing authorities of the programmes concerned, or under their responsibility, contributing to the objectives of the priority or priorities to which it relates" (Article 2(9) of Regulation (EU) No 1303/2013</a:t>
            </a:r>
            <a:endParaRPr lang="en-GB" sz="16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Operations "subject to public procurement contracts" are considered by the Commission as the operations implemented through the award of public contracts in accordance with Directive 2004/18 (including its annexes) or public contracts below the thresholds of the same Directive.</a:t>
            </a:r>
            <a:endParaRPr lang="en-GB" sz="16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See joint statement by the Council and the Commission on Article 67 of the Common Provisions Regulation (CPR) </a:t>
            </a:r>
            <a:r>
              <a:rPr lang="en-GB" sz="1200" i="1" kern="1200" dirty="0">
                <a:solidFill>
                  <a:schemeClr val="tx1"/>
                </a:solidFill>
                <a:effectLst/>
                <a:latin typeface="+mn-lt"/>
                <a:ea typeface="+mn-ea"/>
                <a:cs typeface="+mn-cs"/>
              </a:rPr>
              <a:t>(contained in COREPER/Council doc 8207/12, ADD7 REV 1)</a:t>
            </a:r>
            <a:r>
              <a:rPr lang="en-GB" sz="1200" kern="1200" dirty="0">
                <a:solidFill>
                  <a:schemeClr val="tx1"/>
                </a:solidFill>
                <a:effectLst/>
                <a:latin typeface="+mn-lt"/>
                <a:ea typeface="+mn-ea"/>
                <a:cs typeface="+mn-cs"/>
              </a:rPr>
              <a:t> – cf. Annex 3 </a:t>
            </a:r>
            <a:endParaRPr lang="en-GB" sz="16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Last sentence of Article 67.4 of the CPR Regulation.</a:t>
            </a:r>
            <a:endParaRPr lang="en-GB" sz="16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use of simplified cost is an option for the Member State: at beneficiary level, the managing authority may decide to make the use optional or compulsory for all or part of the beneficiaries or for all or part of the operations. In cases where the system is not compulsory for all, the scope of the simplified cost options to be applied, i.e. the category of projects, activities of beneficiaries for which they will be available, should be clearly specified and published in accordance with the general principles of transparency and equal treatment.</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ESF specific</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However in accordance with Article 14(4) of Regulation EU No1304/2013, the use of unit costs, lump sums or flat rate financing is compulsory for small ESF operations. These small operations are defined as "</a:t>
            </a:r>
            <a:r>
              <a:rPr lang="en-GB" sz="1200" i="1" kern="1200" dirty="0">
                <a:solidFill>
                  <a:schemeClr val="tx1"/>
                </a:solidFill>
                <a:effectLst/>
                <a:latin typeface="+mn-lt"/>
                <a:ea typeface="+mn-ea"/>
                <a:cs typeface="+mn-cs"/>
              </a:rPr>
              <a:t>grants and repayable assistance for which the public support does not exceed EUR 50 000</a:t>
            </a:r>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This amount has to be considered as the public support </a:t>
            </a:r>
            <a:r>
              <a:rPr lang="en-GB" sz="1200" b="1" kern="1200" dirty="0">
                <a:solidFill>
                  <a:schemeClr val="tx1"/>
                </a:solidFill>
                <a:effectLst/>
                <a:latin typeface="+mn-lt"/>
                <a:ea typeface="+mn-ea"/>
                <a:cs typeface="+mn-cs"/>
              </a:rPr>
              <a:t>to be paid </a:t>
            </a:r>
            <a:r>
              <a:rPr lang="en-GB" sz="1200" b="1" u="sng" kern="1200" dirty="0">
                <a:solidFill>
                  <a:schemeClr val="tx1"/>
                </a:solidFill>
                <a:effectLst/>
                <a:latin typeface="+mn-lt"/>
                <a:ea typeface="+mn-ea"/>
                <a:cs typeface="+mn-cs"/>
              </a:rPr>
              <a:t>to</a:t>
            </a:r>
            <a:r>
              <a:rPr lang="en-GB" sz="1200" b="1" kern="1200" dirty="0">
                <a:solidFill>
                  <a:schemeClr val="tx1"/>
                </a:solidFill>
                <a:effectLst/>
                <a:latin typeface="+mn-lt"/>
                <a:ea typeface="+mn-ea"/>
                <a:cs typeface="+mn-cs"/>
              </a:rPr>
              <a:t> the beneficiary</a:t>
            </a:r>
            <a:r>
              <a:rPr lang="en-GB" sz="1200" kern="1200" dirty="0">
                <a:solidFill>
                  <a:schemeClr val="tx1"/>
                </a:solidFill>
                <a:effectLst/>
                <a:latin typeface="+mn-lt"/>
                <a:ea typeface="+mn-ea"/>
                <a:cs typeface="+mn-cs"/>
              </a:rPr>
              <a:t>, as specified in the document setting out the conditions for support to the beneficiary. It includes neither the public contribution provided by the beneficiary, if any, nor the allowances or salaries disbursed by a third party for the benefit of the participants in an operation. The public support paid to the beneficiary at closure of the operation has no influence on this rule; it is only the programmed one that matters to decide if the Article 14(4) has to be applied (see 7.2.2 p. 40). </a:t>
            </a:r>
          </a:p>
          <a:p>
            <a:r>
              <a:rPr lang="en-GB" sz="1200" kern="1200" dirty="0">
                <a:solidFill>
                  <a:schemeClr val="tx1"/>
                </a:solidFill>
                <a:effectLst/>
                <a:latin typeface="+mn-lt"/>
                <a:ea typeface="+mn-ea"/>
                <a:cs typeface="+mn-cs"/>
              </a:rPr>
              <a:t>In order to prevent any contradiction between sets of rules there are two exceptions to the application of Article 14(4) of Regulation EU No1304/2013:</a:t>
            </a:r>
          </a:p>
          <a:p>
            <a:pPr lvl="0"/>
            <a:r>
              <a:rPr lang="en-GB" sz="1200" kern="1200" dirty="0">
                <a:solidFill>
                  <a:schemeClr val="tx1"/>
                </a:solidFill>
                <a:effectLst/>
                <a:latin typeface="+mn-lt"/>
                <a:ea typeface="+mn-ea"/>
                <a:cs typeface="+mn-cs"/>
              </a:rPr>
              <a:t>when Article 67(4) CPR is applicable: simplified costs options shall not be used;</a:t>
            </a:r>
          </a:p>
          <a:p>
            <a:pPr lvl="0"/>
            <a:r>
              <a:rPr lang="en-GB" sz="1200" kern="1200" dirty="0">
                <a:solidFill>
                  <a:schemeClr val="tx1"/>
                </a:solidFill>
                <a:effectLst/>
                <a:latin typeface="+mn-lt"/>
                <a:ea typeface="+mn-ea"/>
                <a:cs typeface="+mn-cs"/>
              </a:rPr>
              <a:t>when operations receive support within the framework of a State aid scheme: the rules of the state aid scheme shall be applied. These rules could allow or forbid the use of simplified costs.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Several methods set out financial thresholds related to the applicability of simplified costs or of calculation methods in the ESF regulation. It is the case for:</a:t>
            </a:r>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The possibility to use of a draft budget to establish SCOs on a case-by-case basis for ESF grants and repayable assistance: the public support shall not exceed EUR 100 000</a:t>
            </a:r>
            <a:r>
              <a:rPr lang="en-US" sz="1200" kern="1200" dirty="0">
                <a:solidFill>
                  <a:schemeClr val="tx1"/>
                </a:solidFill>
                <a:effectLst/>
                <a:latin typeface="+mn-lt"/>
                <a:ea typeface="+mn-ea"/>
                <a:cs typeface="+mn-cs"/>
              </a:rPr>
              <a:t> (article 14 (3) ESF).</a:t>
            </a:r>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The mandatory use of simplified cost options for ESF grants and repayable assistance: the public support shall not exceed 50 000 EUR (article 14(4) ESF). </a:t>
            </a:r>
          </a:p>
          <a:p>
            <a:r>
              <a:rPr lang="en-GB" sz="1200" kern="1200" dirty="0">
                <a:solidFill>
                  <a:schemeClr val="tx1"/>
                </a:solidFill>
                <a:effectLst/>
                <a:latin typeface="+mn-lt"/>
                <a:ea typeface="+mn-ea"/>
                <a:cs typeface="+mn-cs"/>
              </a:rPr>
              <a:t>For the above mentioned thresholds, </a:t>
            </a:r>
            <a:r>
              <a:rPr lang="en-GB" sz="1200" b="1" kern="1200" dirty="0">
                <a:solidFill>
                  <a:schemeClr val="tx1"/>
                </a:solidFill>
                <a:effectLst/>
                <a:latin typeface="+mn-lt"/>
                <a:ea typeface="+mn-ea"/>
                <a:cs typeface="+mn-cs"/>
              </a:rPr>
              <a:t>the amounts taken into account</a:t>
            </a:r>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will be the ones specified in the document setting out the conditions for support </a:t>
            </a:r>
            <a:r>
              <a:rPr lang="en-GB" sz="1200" kern="1200" dirty="0">
                <a:solidFill>
                  <a:schemeClr val="tx1"/>
                </a:solidFill>
                <a:effectLst/>
                <a:latin typeface="+mn-lt"/>
                <a:ea typeface="+mn-ea"/>
                <a:cs typeface="+mn-cs"/>
              </a:rPr>
              <a:t>(grant decision)</a:t>
            </a:r>
            <a:r>
              <a:rPr lang="en-GB" sz="1200" b="1" kern="1200" dirty="0">
                <a:solidFill>
                  <a:schemeClr val="tx1"/>
                </a:solidFill>
                <a:effectLst/>
                <a:latin typeface="+mn-lt"/>
                <a:ea typeface="+mn-ea"/>
                <a:cs typeface="+mn-cs"/>
              </a:rPr>
              <a:t> for each operation / project </a:t>
            </a:r>
            <a:r>
              <a:rPr lang="en-GB" sz="1200" kern="1200" dirty="0">
                <a:solidFill>
                  <a:schemeClr val="tx1"/>
                </a:solidFill>
                <a:effectLst/>
                <a:latin typeface="+mn-lt"/>
                <a:ea typeface="+mn-ea"/>
                <a:cs typeface="+mn-cs"/>
              </a:rPr>
              <a:t>(referred to in article (67(6) CPR). The allowances or salaries disbursed </a:t>
            </a:r>
            <a:r>
              <a:rPr lang="en-GB" sz="1200" b="1" kern="1200" dirty="0">
                <a:solidFill>
                  <a:schemeClr val="tx1"/>
                </a:solidFill>
                <a:effectLst/>
                <a:latin typeface="+mn-lt"/>
                <a:ea typeface="+mn-ea"/>
                <a:cs typeface="+mn-cs"/>
              </a:rPr>
              <a:t>by a third party</a:t>
            </a:r>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for the benefit of the participants</a:t>
            </a:r>
            <a:r>
              <a:rPr lang="en-GB" sz="1200" kern="1200" dirty="0">
                <a:solidFill>
                  <a:schemeClr val="tx1"/>
                </a:solidFill>
                <a:effectLst/>
                <a:latin typeface="+mn-lt"/>
                <a:ea typeface="+mn-ea"/>
                <a:cs typeface="+mn-cs"/>
              </a:rPr>
              <a:t> in an operation are not included. </a:t>
            </a:r>
          </a:p>
          <a:p>
            <a:r>
              <a:rPr lang="en-GB" sz="1200" kern="1200" dirty="0">
                <a:solidFill>
                  <a:schemeClr val="tx1"/>
                </a:solidFill>
                <a:effectLst/>
                <a:latin typeface="+mn-lt"/>
                <a:ea typeface="+mn-ea"/>
                <a:cs typeface="+mn-cs"/>
              </a:rPr>
              <a:t>The amount taken into account is the amount of public support awarded </a:t>
            </a:r>
            <a:r>
              <a:rPr lang="en-GB" sz="1200" b="1" kern="1200" dirty="0">
                <a:solidFill>
                  <a:schemeClr val="tx1"/>
                </a:solidFill>
                <a:effectLst/>
                <a:latin typeface="+mn-lt"/>
                <a:ea typeface="+mn-ea"/>
                <a:cs typeface="+mn-cs"/>
              </a:rPr>
              <a:t>to</a:t>
            </a:r>
            <a:r>
              <a:rPr lang="en-GB" sz="1200" kern="1200" dirty="0">
                <a:solidFill>
                  <a:schemeClr val="tx1"/>
                </a:solidFill>
                <a:effectLst/>
                <a:latin typeface="+mn-lt"/>
                <a:ea typeface="+mn-ea"/>
                <a:cs typeface="+mn-cs"/>
              </a:rPr>
              <a:t> the beneficiary, as set out in the grant decision, excluding public funding </a:t>
            </a:r>
            <a:r>
              <a:rPr lang="en-GB" sz="1200" b="1" kern="1200" dirty="0">
                <a:solidFill>
                  <a:schemeClr val="tx1"/>
                </a:solidFill>
                <a:effectLst/>
                <a:latin typeface="+mn-lt"/>
                <a:ea typeface="+mn-ea"/>
                <a:cs typeface="+mn-cs"/>
              </a:rPr>
              <a:t>by</a:t>
            </a:r>
            <a:r>
              <a:rPr lang="en-GB" sz="1200" kern="1200" dirty="0">
                <a:solidFill>
                  <a:schemeClr val="tx1"/>
                </a:solidFill>
                <a:effectLst/>
                <a:latin typeface="+mn-lt"/>
                <a:ea typeface="+mn-ea"/>
                <a:cs typeface="+mn-cs"/>
              </a:rPr>
              <a:t> the beneficiary.</a:t>
            </a:r>
          </a:p>
          <a:p>
            <a:r>
              <a:rPr lang="en-GB" sz="1200" kern="1200" dirty="0">
                <a:solidFill>
                  <a:schemeClr val="tx1"/>
                </a:solidFill>
                <a:effectLst/>
                <a:latin typeface="+mn-lt"/>
                <a:ea typeface="+mn-ea"/>
                <a:cs typeface="+mn-cs"/>
              </a:rPr>
              <a:t>The public support or contribution paid to the beneficiary at closure of the operation has no influence on the assessment of the threshold. It is only the programmed one, defined in the grant decision that matters. </a:t>
            </a:r>
            <a:endParaRPr lang="en-GB" dirty="0"/>
          </a:p>
          <a:p>
            <a:endParaRPr lang="en-GB" dirty="0"/>
          </a:p>
          <a:p>
            <a:r>
              <a:rPr lang="en-GB" sz="1200" kern="1200" dirty="0">
                <a:solidFill>
                  <a:schemeClr val="tx1"/>
                </a:solidFill>
                <a:effectLst/>
                <a:latin typeface="+mn-lt"/>
                <a:ea typeface="+mn-ea"/>
                <a:cs typeface="+mn-cs"/>
              </a:rPr>
              <a:t>Simplified costs options set out in Article 67 of Regulation (EU) No 1303/2013 should apply without prejudice of the State aid rules such as, in particular,  those applying to schemes exempted from the notification requirement (e.g. aid granted under the General Block exemption Regulation (EC) No 800/2008 or Agricultural Block Exemption Regulation (EC) No 1857/2006). Equally, the provisions of Regulation (EC) No 1998/2006 on the "de </a:t>
            </a:r>
            <a:r>
              <a:rPr lang="en-GB" sz="1200" kern="1200" dirty="0" err="1">
                <a:solidFill>
                  <a:schemeClr val="tx1"/>
                </a:solidFill>
                <a:effectLst/>
                <a:latin typeface="+mn-lt"/>
                <a:ea typeface="+mn-ea"/>
                <a:cs typeface="+mn-cs"/>
              </a:rPr>
              <a:t>minimis</a:t>
            </a:r>
            <a:r>
              <a:rPr lang="en-GB" sz="1200" kern="1200" dirty="0">
                <a:solidFill>
                  <a:schemeClr val="tx1"/>
                </a:solidFill>
                <a:effectLst/>
                <a:latin typeface="+mn-lt"/>
                <a:ea typeface="+mn-ea"/>
                <a:cs typeface="+mn-cs"/>
              </a:rPr>
              <a:t>" aid have to be taken into account.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Before deciding on the application of simplified costs for projects to be implemented through State aid schemes, managing authorities should ensure the eligibility of expenditure to which simplified costs apply and the compliance to the aid ceilings and assess whether the simplified costs are appropriate for a given scheme. </a:t>
            </a:r>
          </a:p>
          <a:p>
            <a:endParaRPr lang="en-GB" dirty="0"/>
          </a:p>
        </p:txBody>
      </p:sp>
      <p:sp>
        <p:nvSpPr>
          <p:cNvPr id="4" name="Slide Number Placeholder 3"/>
          <p:cNvSpPr>
            <a:spLocks noGrp="1"/>
          </p:cNvSpPr>
          <p:nvPr>
            <p:ph type="sldNum" sz="quarter" idx="10"/>
          </p:nvPr>
        </p:nvSpPr>
        <p:spPr/>
        <p:txBody>
          <a:bodyPr/>
          <a:lstStyle/>
          <a:p>
            <a:fld id="{B4365DD1-267E-4747-B1B2-EBC218FC5EFE}" type="slidenum">
              <a:rPr lang="en-GB" smtClean="0"/>
              <a:t>3</a:t>
            </a:fld>
            <a:endParaRPr lang="en-GB"/>
          </a:p>
        </p:txBody>
      </p:sp>
    </p:spTree>
    <p:extLst>
      <p:ext uri="{BB962C8B-B14F-4D97-AF65-F5344CB8AC3E}">
        <p14:creationId xmlns:p14="http://schemas.microsoft.com/office/powerpoint/2010/main" val="12775269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Expliquer que cela sera vu tout au long de la journée et qu'à la fin de la journée ils devraient en être convaincus. Faire un retour sur ce </a:t>
            </a:r>
            <a:r>
              <a:rPr lang="fr-FR" dirty="0" err="1"/>
              <a:t>slide</a:t>
            </a:r>
            <a:r>
              <a:rPr lang="fr-FR" dirty="0"/>
              <a:t> en fin de journée?</a:t>
            </a:r>
          </a:p>
        </p:txBody>
      </p:sp>
      <p:sp>
        <p:nvSpPr>
          <p:cNvPr id="4" name="Slide Number Placeholder 3"/>
          <p:cNvSpPr>
            <a:spLocks noGrp="1"/>
          </p:cNvSpPr>
          <p:nvPr>
            <p:ph type="sldNum" sz="quarter" idx="10"/>
          </p:nvPr>
        </p:nvSpPr>
        <p:spPr/>
        <p:txBody>
          <a:bodyPr/>
          <a:lstStyle/>
          <a:p>
            <a:fld id="{B4365DD1-267E-4747-B1B2-EBC218FC5EFE}" type="slidenum">
              <a:rPr lang="en-GB" smtClean="0"/>
              <a:t>4</a:t>
            </a:fld>
            <a:endParaRPr lang="en-GB"/>
          </a:p>
        </p:txBody>
      </p:sp>
    </p:spTree>
    <p:extLst>
      <p:ext uri="{BB962C8B-B14F-4D97-AF65-F5344CB8AC3E}">
        <p14:creationId xmlns:p14="http://schemas.microsoft.com/office/powerpoint/2010/main" val="2883914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a:ln/>
        </p:spPr>
      </p:sp>
      <p:sp>
        <p:nvSpPr>
          <p:cNvPr id="195587" name="Notes Placeholder 2"/>
          <p:cNvSpPr>
            <a:spLocks noGrp="1"/>
          </p:cNvSpPr>
          <p:nvPr>
            <p:ph type="body" idx="1"/>
          </p:nvPr>
        </p:nvSpPr>
        <p:spPr>
          <a:noFill/>
        </p:spPr>
        <p:txBody>
          <a:bodyPr/>
          <a:lstStyle/>
          <a:p>
            <a:pPr marL="171450" indent="-171450">
              <a:buFontTx/>
              <a:buChar char="-"/>
            </a:pPr>
            <a:endParaRPr lang="en-US" u="sng">
              <a:latin typeface="Arial" pitchFamily="34" charset="0"/>
            </a:endParaRPr>
          </a:p>
        </p:txBody>
      </p:sp>
      <p:sp>
        <p:nvSpPr>
          <p:cNvPr id="195588" name="Slide Number Placeholder 3"/>
          <p:cNvSpPr>
            <a:spLocks noGrp="1"/>
          </p:cNvSpPr>
          <p:nvPr>
            <p:ph type="sldNum" sz="quarter" idx="5"/>
          </p:nvPr>
        </p:nvSpPr>
        <p:spPr>
          <a:noFill/>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976B0873-2156-44D1-8DBA-F096C456D170}" type="slidenum">
              <a:rPr lang="en-GB">
                <a:solidFill>
                  <a:prstClr val="black"/>
                </a:solidFill>
                <a:latin typeface="Arial" pitchFamily="34" charset="0"/>
              </a:rPr>
              <a:pPr eaLnBrk="1" hangingPunct="1"/>
              <a:t>5</a:t>
            </a:fld>
            <a:endParaRPr lang="en-GB">
              <a:solidFill>
                <a:prstClr val="black"/>
              </a:solidFill>
              <a:latin typeface="Arial" pitchFamily="34" charset="0"/>
            </a:endParaRPr>
          </a:p>
        </p:txBody>
      </p:sp>
    </p:spTree>
    <p:extLst>
      <p:ext uri="{BB962C8B-B14F-4D97-AF65-F5344CB8AC3E}">
        <p14:creationId xmlns:p14="http://schemas.microsoft.com/office/powerpoint/2010/main" val="6424129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a:ln/>
        </p:spPr>
      </p:sp>
      <p:sp>
        <p:nvSpPr>
          <p:cNvPr id="195587" name="Notes Placeholder 2"/>
          <p:cNvSpPr>
            <a:spLocks noGrp="1"/>
          </p:cNvSpPr>
          <p:nvPr>
            <p:ph type="body" idx="1"/>
          </p:nvPr>
        </p:nvSpPr>
        <p:spPr>
          <a:noFill/>
        </p:spPr>
        <p:txBody>
          <a:bodyPr/>
          <a:lstStyle/>
          <a:p>
            <a:r>
              <a:rPr lang="en-GB" sz="1200" kern="1200" dirty="0">
                <a:solidFill>
                  <a:schemeClr val="tx1"/>
                </a:solidFill>
                <a:effectLst/>
                <a:latin typeface="+mn-lt"/>
                <a:ea typeface="+mn-ea"/>
                <a:cs typeface="+mn-cs"/>
              </a:rPr>
              <a:t>Depending on a risk assessment by the managing authority, it may be required that beneficiary specific data are certified by an external auditor or, in the case of public bodies, by competent and independent accounting officer, so as to ensure reliability of the reference data used. Certification of historical data may be made in the framework of statutory audits or contractual audits. Any certification carried out in this manner would require in-depth knowledge, by the external auditor or independent accounting officer, of the ESI Funds Regulations in respect of e.g. the audit trail, the eligibility of the underlying costs and applicable law</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Where the risk of error or irregularity in the past accounting data used is deemed low, the calculation method may be made on the basis of pre-data not audited ex-ante. In any case the managing authority will have to assess and validate these individual beneficiary specific data on a case-by-case approach at the latest when establishing the document setting out the conditions for support to the beneficiary.</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The individual beneficiary specific methods described above require careful consideration before being implemented by managing authorities. It may be burdensome to develop these ad-hoc systems and therefore, the Managing Authorities are recommended to use this system only in cases where significant parts of the programme(s) are implemented by one beneficiary, e.g. Ministry of Education, University or Public Employment Service.</a:t>
            </a:r>
          </a:p>
          <a:p>
            <a:r>
              <a:rPr lang="en-GB" sz="1200" kern="1200" dirty="0">
                <a:solidFill>
                  <a:schemeClr val="tx1"/>
                </a:solidFill>
                <a:effectLst/>
                <a:latin typeface="+mn-lt"/>
                <a:ea typeface="+mn-ea"/>
                <a:cs typeface="+mn-cs"/>
              </a:rPr>
              <a:t>The managing authority would need to be able to demonstrate, in an objective manner, that the risk is indeed low and that the beneficiaries accounting system is reliable, complete and accurate.</a:t>
            </a:r>
          </a:p>
        </p:txBody>
      </p:sp>
      <p:sp>
        <p:nvSpPr>
          <p:cNvPr id="195588" name="Slide Number Placeholder 3"/>
          <p:cNvSpPr>
            <a:spLocks noGrp="1"/>
          </p:cNvSpPr>
          <p:nvPr>
            <p:ph type="sldNum" sz="quarter" idx="5"/>
          </p:nvPr>
        </p:nvSpPr>
        <p:spPr>
          <a:noFill/>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976B0873-2156-44D1-8DBA-F096C456D170}" type="slidenum">
              <a:rPr lang="en-GB">
                <a:solidFill>
                  <a:prstClr val="black"/>
                </a:solidFill>
                <a:latin typeface="Arial" pitchFamily="34" charset="0"/>
              </a:rPr>
              <a:pPr eaLnBrk="1" hangingPunct="1"/>
              <a:t>6</a:t>
            </a:fld>
            <a:endParaRPr lang="en-GB">
              <a:solidFill>
                <a:prstClr val="black"/>
              </a:solidFill>
              <a:latin typeface="Arial" pitchFamily="34" charset="0"/>
            </a:endParaRPr>
          </a:p>
        </p:txBody>
      </p:sp>
    </p:spTree>
    <p:extLst>
      <p:ext uri="{BB962C8B-B14F-4D97-AF65-F5344CB8AC3E}">
        <p14:creationId xmlns:p14="http://schemas.microsoft.com/office/powerpoint/2010/main" val="13468883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a:ln/>
        </p:spPr>
      </p:sp>
      <p:sp>
        <p:nvSpPr>
          <p:cNvPr id="195587" name="Notes Placeholder 2"/>
          <p:cNvSpPr>
            <a:spLocks noGrp="1"/>
          </p:cNvSpPr>
          <p:nvPr>
            <p:ph type="body" idx="1"/>
          </p:nvPr>
        </p:nvSpPr>
        <p:spPr>
          <a:noFill/>
        </p:spPr>
        <p:txBody>
          <a:bodyPr/>
          <a:lstStyle/>
          <a:p>
            <a:r>
              <a:rPr lang="en-GB" sz="1200" kern="1200" dirty="0">
                <a:solidFill>
                  <a:schemeClr val="tx1"/>
                </a:solidFill>
                <a:effectLst/>
                <a:latin typeface="+mn-lt"/>
                <a:ea typeface="+mn-ea"/>
                <a:cs typeface="+mn-cs"/>
              </a:rPr>
              <a:t>The main aim of this method is to harmonise the rules between Union Policies. The intention is to clarify that where the Commission has already developed simplified costs for a particular type of beneficiary and operation under another EU policy, the Member State/the Commission doesn't need to duplicate this effort under the ESI Funds Policies and can re-use directly the method and its results.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All the applicable EU methods could be used for similar operations and beneficiaries. Methods that have been applied in 2007-2013 but were discontinued after 2013 will not be usable. If the method is modified during the programming period then the same modification should apply to the ESI Funds projects selected after the modification.</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When re-using an existing EU method the managing authority should ensure and document:</a:t>
            </a:r>
          </a:p>
          <a:p>
            <a:pPr lvl="1"/>
            <a:r>
              <a:rPr lang="en-GB" sz="1200" kern="1200" dirty="0">
                <a:solidFill>
                  <a:schemeClr val="tx1"/>
                </a:solidFill>
                <a:effectLst/>
                <a:latin typeface="+mn-lt"/>
                <a:ea typeface="+mn-ea"/>
                <a:cs typeface="+mn-cs"/>
              </a:rPr>
              <a:t>That the totality of the method is re-used (for instance the definition of direct / indirect costs, eligible expenditure, scope) and not only its result (the rate of X %); </a:t>
            </a:r>
          </a:p>
          <a:p>
            <a:pPr lvl="1"/>
            <a:r>
              <a:rPr lang="en-GB" sz="1200" kern="1200" dirty="0">
                <a:solidFill>
                  <a:schemeClr val="tx1"/>
                </a:solidFill>
                <a:effectLst/>
                <a:latin typeface="+mn-lt"/>
                <a:ea typeface="+mn-ea"/>
                <a:cs typeface="+mn-cs"/>
              </a:rPr>
              <a:t>That the method has to be applied to similar types of operations and beneficiaries;</a:t>
            </a:r>
          </a:p>
          <a:p>
            <a:pPr lvl="1"/>
            <a:r>
              <a:rPr lang="en-GB" sz="1200" b="1" kern="1200" dirty="0">
                <a:solidFill>
                  <a:schemeClr val="tx1"/>
                </a:solidFill>
                <a:effectLst/>
                <a:latin typeface="+mn-lt"/>
                <a:ea typeface="+mn-ea"/>
                <a:cs typeface="+mn-cs"/>
              </a:rPr>
              <a:t>AND</a:t>
            </a:r>
            <a:r>
              <a:rPr lang="en-GB" sz="1200" kern="1200" dirty="0">
                <a:solidFill>
                  <a:schemeClr val="tx1"/>
                </a:solidFill>
                <a:effectLst/>
                <a:latin typeface="+mn-lt"/>
                <a:ea typeface="+mn-ea"/>
                <a:cs typeface="+mn-cs"/>
              </a:rPr>
              <a:t> the reference to the EU policies related to the method used.</a:t>
            </a:r>
          </a:p>
          <a:p>
            <a:pPr lvl="1"/>
            <a:endParaRPr lang="en-GB" sz="1200" kern="1200" dirty="0">
              <a:solidFill>
                <a:schemeClr val="tx1"/>
              </a:solidFill>
              <a:effectLst/>
              <a:latin typeface="+mn-lt"/>
              <a:ea typeface="+mn-ea"/>
              <a:cs typeface="+mn-cs"/>
            </a:endParaRPr>
          </a:p>
          <a:p>
            <a:pPr lvl="2"/>
            <a:r>
              <a:rPr lang="en-GB" sz="1200" b="1" kern="1200" dirty="0">
                <a:solidFill>
                  <a:schemeClr val="tx1"/>
                </a:solidFill>
                <a:effectLst/>
                <a:latin typeface="+mn-lt"/>
                <a:ea typeface="+mn-ea"/>
                <a:cs typeface="+mn-cs"/>
              </a:rPr>
              <a:t>How to assess if types of operations and beneficiaries are similar? </a:t>
            </a:r>
          </a:p>
          <a:p>
            <a:r>
              <a:rPr lang="en-GB" sz="1200" kern="1200" dirty="0">
                <a:solidFill>
                  <a:schemeClr val="tx1"/>
                </a:solidFill>
                <a:effectLst/>
                <a:latin typeface="+mn-lt"/>
                <a:ea typeface="+mn-ea"/>
                <a:cs typeface="+mn-cs"/>
              </a:rPr>
              <a:t>Article 67 (5) (b) and (c) provide the possibility for a Member State to re-use existing calculation methods and corresponding unit costs, lump sums and flat rates applicable to similar types of operations and beneficiaries. As a general principle, all elements of the method that could have an impact on the unit cost / lump sum / flat rate should be taken into consideration. If an operation and its beneficiary were eligible under another scheme the existing calculation method and the corresponding unit costs / flat rates / lump sums of this other scheme may be used. Beyond that case, a case by case examination is necessary.</a:t>
            </a:r>
          </a:p>
          <a:p>
            <a:pPr marL="0" indent="0">
              <a:buFontTx/>
              <a:buNone/>
            </a:pPr>
            <a:endParaRPr lang="fr-FR" u="sng" dirty="0">
              <a:latin typeface="Arial" pitchFamily="34" charset="0"/>
            </a:endParaRPr>
          </a:p>
        </p:txBody>
      </p:sp>
      <p:sp>
        <p:nvSpPr>
          <p:cNvPr id="195588" name="Slide Number Placeholder 3"/>
          <p:cNvSpPr>
            <a:spLocks noGrp="1"/>
          </p:cNvSpPr>
          <p:nvPr>
            <p:ph type="sldNum" sz="quarter" idx="5"/>
          </p:nvPr>
        </p:nvSpPr>
        <p:spPr>
          <a:noFill/>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976B0873-2156-44D1-8DBA-F096C456D170}" type="slidenum">
              <a:rPr lang="en-GB">
                <a:solidFill>
                  <a:prstClr val="black"/>
                </a:solidFill>
                <a:latin typeface="Arial" pitchFamily="34" charset="0"/>
              </a:rPr>
              <a:pPr eaLnBrk="1" hangingPunct="1"/>
              <a:t>7</a:t>
            </a:fld>
            <a:endParaRPr lang="en-GB">
              <a:solidFill>
                <a:prstClr val="black"/>
              </a:solidFill>
              <a:latin typeface="Arial" pitchFamily="34" charset="0"/>
            </a:endParaRPr>
          </a:p>
        </p:txBody>
      </p:sp>
    </p:spTree>
    <p:extLst>
      <p:ext uri="{BB962C8B-B14F-4D97-AF65-F5344CB8AC3E}">
        <p14:creationId xmlns:p14="http://schemas.microsoft.com/office/powerpoint/2010/main" val="1563652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a:ln/>
        </p:spPr>
      </p:sp>
      <p:sp>
        <p:nvSpPr>
          <p:cNvPr id="195587" name="Notes Placeholder 2"/>
          <p:cNvSpPr>
            <a:spLocks noGrp="1"/>
          </p:cNvSpPr>
          <p:nvPr>
            <p:ph type="body" idx="1"/>
          </p:nvPr>
        </p:nvSpPr>
        <p:spPr>
          <a:noFill/>
        </p:spPr>
        <p:txBody>
          <a:bodyPr/>
          <a:lstStyle/>
          <a:p>
            <a:r>
              <a:rPr lang="en-GB" sz="1200" kern="1200" dirty="0">
                <a:solidFill>
                  <a:schemeClr val="tx1"/>
                </a:solidFill>
                <a:effectLst/>
                <a:latin typeface="+mn-lt"/>
                <a:ea typeface="+mn-ea"/>
                <a:cs typeface="+mn-cs"/>
              </a:rPr>
              <a:t>The principle is exactly the same as for options used in Union Policies (see 5.3.1 p.24). But instead of a copy paste of Union policies methods, it is a copy paste of national methods: rates but also unit costs or lump sums used under national support schemes (such as scholarships, daily allowances) can be used without additional calculations.</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All the applicable national methods could be used for similar operations and beneficiaries supported by the ESI Funds </a:t>
            </a:r>
            <a:r>
              <a:rPr lang="en-GB" sz="1200" b="1" kern="1200" dirty="0">
                <a:solidFill>
                  <a:schemeClr val="tx1"/>
                </a:solidFill>
                <a:effectLst/>
                <a:latin typeface="+mn-lt"/>
                <a:ea typeface="+mn-ea"/>
                <a:cs typeface="+mn-cs"/>
              </a:rPr>
              <a:t>with the condition that these methods are also in use for operations supported exclusively by national funds, outside any sort of EU support or external aid</a:t>
            </a:r>
            <a:r>
              <a:rPr lang="en-GB" sz="1200" kern="1200" dirty="0">
                <a:solidFill>
                  <a:schemeClr val="tx1"/>
                </a:solidFill>
                <a:effectLst/>
                <a:latin typeface="+mn-lt"/>
                <a:ea typeface="+mn-ea"/>
                <a:cs typeface="+mn-cs"/>
              </a:rPr>
              <a:t>.  In other words methods used only for the purpose of the ESI Fund programme are not considered as national. Methods used for national operations and for those supported by the programme are acceptable.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In addition, national methods that were discontinued will not be usable. If the method is modified during the programming period then the same modification should apply to the ESI Funds projects selected after the modification.</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Regional or other local calculation methods could also be used but have to be applied to the geographical area on which they are in use.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When re-using an existing national method the managing authority should ensure and document the same information as the one required re-using an EU method:</a:t>
            </a:r>
          </a:p>
          <a:p>
            <a:pPr lvl="1"/>
            <a:r>
              <a:rPr lang="en-GB" sz="1200" kern="1200" dirty="0">
                <a:solidFill>
                  <a:schemeClr val="tx1"/>
                </a:solidFill>
                <a:effectLst/>
                <a:latin typeface="+mn-lt"/>
                <a:ea typeface="+mn-ea"/>
                <a:cs typeface="+mn-cs"/>
              </a:rPr>
              <a:t>the totality of the method is re-used and not only its result; </a:t>
            </a:r>
          </a:p>
          <a:p>
            <a:pPr lvl="1"/>
            <a:r>
              <a:rPr lang="en-GB" sz="1200" kern="1200" dirty="0">
                <a:solidFill>
                  <a:schemeClr val="tx1"/>
                </a:solidFill>
                <a:effectLst/>
                <a:latin typeface="+mn-lt"/>
                <a:ea typeface="+mn-ea"/>
                <a:cs typeface="+mn-cs"/>
              </a:rPr>
              <a:t>it applies to the same geographical area or a smaller one;</a:t>
            </a:r>
          </a:p>
          <a:p>
            <a:pPr lvl="1"/>
            <a:r>
              <a:rPr lang="en-GB" sz="1200" kern="1200" dirty="0">
                <a:solidFill>
                  <a:schemeClr val="tx1"/>
                </a:solidFill>
                <a:effectLst/>
                <a:latin typeface="+mn-lt"/>
                <a:ea typeface="+mn-ea"/>
                <a:cs typeface="+mn-cs"/>
              </a:rPr>
              <a:t>the method has to be applied to similar types of operations and beneficiaries;</a:t>
            </a:r>
          </a:p>
          <a:p>
            <a:pPr lvl="1"/>
            <a:r>
              <a:rPr lang="en-GB" sz="1200" b="1" kern="1200" dirty="0">
                <a:solidFill>
                  <a:schemeClr val="tx1"/>
                </a:solidFill>
                <a:effectLst/>
                <a:latin typeface="+mn-lt"/>
                <a:ea typeface="+mn-ea"/>
                <a:cs typeface="+mn-cs"/>
              </a:rPr>
              <a:t>AND</a:t>
            </a:r>
            <a:r>
              <a:rPr lang="en-GB" sz="1200" kern="1200" dirty="0">
                <a:solidFill>
                  <a:schemeClr val="tx1"/>
                </a:solidFill>
                <a:effectLst/>
                <a:latin typeface="+mn-lt"/>
                <a:ea typeface="+mn-ea"/>
                <a:cs typeface="+mn-cs"/>
              </a:rPr>
              <a:t>, the justification that this method is in use for operations supported exclusively by national funds.</a:t>
            </a:r>
          </a:p>
          <a:p>
            <a:pPr marL="0" indent="0">
              <a:buFontTx/>
              <a:buNone/>
            </a:pPr>
            <a:endParaRPr lang="fr-FR" u="sng" dirty="0">
              <a:latin typeface="Arial" pitchFamily="34" charset="0"/>
            </a:endParaRPr>
          </a:p>
        </p:txBody>
      </p:sp>
      <p:sp>
        <p:nvSpPr>
          <p:cNvPr id="195588" name="Slide Number Placeholder 3"/>
          <p:cNvSpPr>
            <a:spLocks noGrp="1"/>
          </p:cNvSpPr>
          <p:nvPr>
            <p:ph type="sldNum" sz="quarter" idx="5"/>
          </p:nvPr>
        </p:nvSpPr>
        <p:spPr>
          <a:noFill/>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976B0873-2156-44D1-8DBA-F096C456D170}" type="slidenum">
              <a:rPr lang="en-GB">
                <a:solidFill>
                  <a:prstClr val="black"/>
                </a:solidFill>
                <a:latin typeface="Arial" pitchFamily="34" charset="0"/>
              </a:rPr>
              <a:pPr eaLnBrk="1" hangingPunct="1"/>
              <a:t>8</a:t>
            </a:fld>
            <a:endParaRPr lang="en-GB">
              <a:solidFill>
                <a:prstClr val="black"/>
              </a:solidFill>
              <a:latin typeface="Arial" pitchFamily="34" charset="0"/>
            </a:endParaRPr>
          </a:p>
        </p:txBody>
      </p:sp>
    </p:spTree>
    <p:extLst>
      <p:ext uri="{BB962C8B-B14F-4D97-AF65-F5344CB8AC3E}">
        <p14:creationId xmlns:p14="http://schemas.microsoft.com/office/powerpoint/2010/main" val="15657642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a:ln/>
        </p:spPr>
      </p:sp>
      <p:sp>
        <p:nvSpPr>
          <p:cNvPr id="195587" name="Notes Placeholder 2"/>
          <p:cNvSpPr>
            <a:spLocks noGrp="1"/>
          </p:cNvSpPr>
          <p:nvPr>
            <p:ph type="body" idx="1"/>
          </p:nvPr>
        </p:nvSpPr>
        <p:spPr>
          <a:noFill/>
        </p:spPr>
        <p:txBody>
          <a:bodyPr/>
          <a:lstStyle/>
          <a:p>
            <a:r>
              <a:rPr lang="en-US" sz="1200" kern="1200" dirty="0">
                <a:solidFill>
                  <a:schemeClr val="tx1"/>
                </a:solidFill>
                <a:effectLst/>
                <a:latin typeface="+mn-lt"/>
                <a:ea typeface="+mn-ea"/>
                <a:cs typeface="+mn-cs"/>
              </a:rPr>
              <a:t>The regulations include </a:t>
            </a:r>
            <a:r>
              <a:rPr lang="en-US" sz="1200" b="1" u="sng" kern="1200" dirty="0">
                <a:solidFill>
                  <a:schemeClr val="tx1"/>
                </a:solidFill>
                <a:effectLst/>
                <a:latin typeface="+mn-lt"/>
                <a:ea typeface="+mn-ea"/>
                <a:cs typeface="+mn-cs"/>
              </a:rPr>
              <a:t>certain specific flat-rate financing systems</a:t>
            </a:r>
            <a:r>
              <a:rPr lang="en-US" sz="1200" kern="1200" dirty="0">
                <a:solidFill>
                  <a:schemeClr val="tx1"/>
                </a:solidFill>
                <a:effectLst/>
                <a:latin typeface="+mn-lt"/>
                <a:ea typeface="+mn-ea"/>
                <a:cs typeface="+mn-cs"/>
              </a:rPr>
              <a:t>. Article 68(1) of Regulation (EU) No 1303/2013 details </a:t>
            </a:r>
            <a:r>
              <a:rPr lang="en-US" sz="1200" b="1" kern="1200" dirty="0">
                <a:solidFill>
                  <a:schemeClr val="tx1"/>
                </a:solidFill>
                <a:effectLst/>
                <a:latin typeface="+mn-lt"/>
                <a:ea typeface="+mn-ea"/>
                <a:cs typeface="+mn-cs"/>
              </a:rPr>
              <a:t>some flat rate financing systems to calculate indirect costs</a:t>
            </a:r>
            <a:r>
              <a:rPr lang="en-US" sz="1200" kern="1200" dirty="0">
                <a:solidFill>
                  <a:schemeClr val="tx1"/>
                </a:solidFill>
                <a:effectLst/>
                <a:latin typeface="+mn-lt"/>
                <a:ea typeface="+mn-ea"/>
                <a:cs typeface="+mn-cs"/>
              </a:rPr>
              <a:t>, applicable to:</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Paragraph a) is the general system of flat rate financing for indirect costs with a maximum rate increased to 25%. It is the continuation of the current system, the real rate to be used has to be justified according to one of the calculation methods of Article 67(5) CPR or the fund specific rules.  </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Paragraph b) opens the possibility for a managing authority to use a flat rate up to </a:t>
            </a:r>
            <a:r>
              <a:rPr lang="en-US" sz="1200" b="1" kern="1200" dirty="0">
                <a:solidFill>
                  <a:schemeClr val="tx1"/>
                </a:solidFill>
                <a:effectLst/>
                <a:latin typeface="+mn-lt"/>
                <a:ea typeface="+mn-ea"/>
                <a:cs typeface="+mn-cs"/>
              </a:rPr>
              <a:t>15% of direct staff costs</a:t>
            </a:r>
            <a:r>
              <a:rPr lang="en-US" sz="1200" kern="1200" dirty="0">
                <a:solidFill>
                  <a:schemeClr val="tx1"/>
                </a:solidFill>
                <a:effectLst/>
                <a:latin typeface="+mn-lt"/>
                <a:ea typeface="+mn-ea"/>
                <a:cs typeface="+mn-cs"/>
              </a:rPr>
              <a:t> to calculate the indirect costs. The 15% may be used directly by the managing authority, without any justification. This system is an example of systems where there will be three categories of costs: (Type 1) direct staff costs (Type 2) indirect costs (Type 3) direct costs other than staff costs (see annex 1 p. 43 for an example).</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Paragraph c) is an application of the possibility to re-use flat rate for indirect costs schemes existing in Union policies, based on those used under Horizon 2020 and under LIFE and specified in a delegated act.</a:t>
            </a:r>
            <a:endParaRPr lang="en-GB" sz="1200" kern="1200" dirty="0">
              <a:solidFill>
                <a:schemeClr val="tx1"/>
              </a:solidFill>
              <a:effectLst/>
              <a:latin typeface="+mn-lt"/>
              <a:ea typeface="+mn-ea"/>
              <a:cs typeface="+mn-cs"/>
            </a:endParaRPr>
          </a:p>
          <a:p>
            <a:pPr marL="0" indent="0">
              <a:buFontTx/>
              <a:buNone/>
            </a:pPr>
            <a:endParaRPr lang="fr-FR" u="sng" dirty="0">
              <a:latin typeface="Arial" pitchFamily="34" charset="0"/>
            </a:endParaRPr>
          </a:p>
          <a:p>
            <a:r>
              <a:rPr lang="en-GB" sz="1200" b="1" kern="1200" dirty="0">
                <a:solidFill>
                  <a:schemeClr val="tx1"/>
                </a:solidFill>
                <a:effectLst/>
                <a:latin typeface="+mn-lt"/>
                <a:ea typeface="+mn-ea"/>
                <a:cs typeface="+mn-cs"/>
              </a:rPr>
              <a:t>ESF specific</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Article 14(2) of Regulation (EU) No 1304/2013 includes an </a:t>
            </a:r>
            <a:r>
              <a:rPr lang="en-US" sz="1200" b="1" kern="1200" dirty="0">
                <a:solidFill>
                  <a:schemeClr val="tx1"/>
                </a:solidFill>
                <a:effectLst/>
                <a:latin typeface="+mn-lt"/>
                <a:ea typeface="+mn-ea"/>
                <a:cs typeface="+mn-cs"/>
              </a:rPr>
              <a:t>ESF specific flat rate financing scheme. Direct staff costs may be used to calculate all the other categories of eligible costs</a:t>
            </a:r>
            <a:r>
              <a:rPr lang="en-US" sz="1200" kern="1200" dirty="0">
                <a:solidFill>
                  <a:schemeClr val="tx1"/>
                </a:solidFill>
                <a:effectLst/>
                <a:latin typeface="+mn-lt"/>
                <a:ea typeface="+mn-ea"/>
                <a:cs typeface="+mn-cs"/>
              </a:rPr>
              <a:t> of the project, on the basis of a flat rate up to 40%. The 40% may be used directly by the managing authority, without any justification. </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Allowances or salaries disbursed for the benefit of participants are not considered as direct staff costs. When the Commission calculated this 40% it was exclusive of this kind of costs that are in general incurred by a third party. Therefore in order to respect the spirit of the Regulation and the specific nature of these expenditure that are not incurred by the beneficiary, allowances or salaries disbursed </a:t>
            </a:r>
            <a:r>
              <a:rPr lang="en-GB" sz="1200" b="1" kern="1200" dirty="0">
                <a:solidFill>
                  <a:schemeClr val="tx1"/>
                </a:solidFill>
                <a:effectLst/>
                <a:latin typeface="+mn-lt"/>
                <a:ea typeface="+mn-ea"/>
                <a:cs typeface="+mn-cs"/>
              </a:rPr>
              <a:t>by a third party</a:t>
            </a:r>
            <a:r>
              <a:rPr lang="en-GB" sz="12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 the benefit of participants may be declared separately when using the 40% system. </a:t>
            </a:r>
            <a:endParaRPr lang="fr-FR" u="sng" dirty="0">
              <a:latin typeface="Arial" pitchFamily="34" charset="0"/>
            </a:endParaRPr>
          </a:p>
          <a:p>
            <a:pPr marL="0" indent="0">
              <a:buFontTx/>
              <a:buNone/>
            </a:pPr>
            <a:endParaRPr lang="fr-FR" u="sng" dirty="0">
              <a:latin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Staff costs</a:t>
            </a:r>
            <a:r>
              <a:rPr lang="en-US" sz="1200" kern="1200" dirty="0">
                <a:solidFill>
                  <a:schemeClr val="tx1"/>
                </a:solidFill>
                <a:effectLst/>
                <a:latin typeface="+mn-lt"/>
                <a:ea typeface="+mn-ea"/>
                <a:cs typeface="+mn-cs"/>
              </a:rPr>
              <a:t> are </a:t>
            </a:r>
            <a:r>
              <a:rPr lang="en-GB" sz="1200" kern="1200" dirty="0">
                <a:solidFill>
                  <a:schemeClr val="tx1"/>
                </a:solidFill>
                <a:effectLst/>
                <a:latin typeface="+mn-lt"/>
                <a:ea typeface="+mn-ea"/>
                <a:cs typeface="+mn-cs"/>
              </a:rPr>
              <a:t>the costs deriving from an agreement between employer and employee or service contracts for external staff (provided that these costs are clearly identifiable). They include the total remuneration, in cash or in kind, paid to people in return for the work related to the operation. They also include taxes and employees’ social security contributions as well as the employer’s compulsory and voluntary social contributions. Therefore travel costs or costs of business trips are not considered to be staff costs. </a:t>
            </a:r>
            <a:r>
              <a:rPr lang="en-US" sz="1200" kern="1200" dirty="0">
                <a:solidFill>
                  <a:schemeClr val="tx1"/>
                </a:solidFill>
                <a:effectLst/>
                <a:latin typeface="+mn-lt"/>
                <a:ea typeface="+mn-ea"/>
                <a:cs typeface="+mn-cs"/>
              </a:rPr>
              <a:t>Allowances or salaries disbursed for the benefit of participants to ESF operations are neither considered to be staff costs.</a:t>
            </a:r>
            <a:endParaRPr lang="en-GB" sz="1200" kern="1200" dirty="0">
              <a:solidFill>
                <a:schemeClr val="tx1"/>
              </a:solidFill>
              <a:effectLst/>
              <a:latin typeface="+mn-lt"/>
              <a:ea typeface="+mn-ea"/>
              <a:cs typeface="+mn-cs"/>
            </a:endParaRPr>
          </a:p>
          <a:p>
            <a:pPr marL="0" indent="0">
              <a:buFontTx/>
              <a:buNone/>
            </a:pPr>
            <a:endParaRPr lang="fr-FR" u="sng" dirty="0">
              <a:latin typeface="Arial" pitchFamily="34" charset="0"/>
            </a:endParaRPr>
          </a:p>
        </p:txBody>
      </p:sp>
      <p:sp>
        <p:nvSpPr>
          <p:cNvPr id="195588" name="Slide Number Placeholder 3"/>
          <p:cNvSpPr>
            <a:spLocks noGrp="1"/>
          </p:cNvSpPr>
          <p:nvPr>
            <p:ph type="sldNum" sz="quarter" idx="5"/>
          </p:nvPr>
        </p:nvSpPr>
        <p:spPr>
          <a:noFill/>
        </p:spPr>
        <p:txBody>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fld id="{976B0873-2156-44D1-8DBA-F096C456D170}" type="slidenum">
              <a:rPr lang="en-GB">
                <a:solidFill>
                  <a:prstClr val="black"/>
                </a:solidFill>
                <a:latin typeface="Arial" pitchFamily="34" charset="0"/>
              </a:rPr>
              <a:pPr eaLnBrk="1" hangingPunct="1"/>
              <a:t>9</a:t>
            </a:fld>
            <a:endParaRPr lang="en-GB">
              <a:solidFill>
                <a:prstClr val="black"/>
              </a:solidFill>
              <a:latin typeface="Arial" pitchFamily="34" charset="0"/>
            </a:endParaRPr>
          </a:p>
        </p:txBody>
      </p:sp>
    </p:spTree>
    <p:extLst>
      <p:ext uri="{BB962C8B-B14F-4D97-AF65-F5344CB8AC3E}">
        <p14:creationId xmlns:p14="http://schemas.microsoft.com/office/powerpoint/2010/main" val="16743728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6"/>
          <p:cNvSpPr>
            <a:spLocks noChangeArrowheads="1"/>
          </p:cNvSpPr>
          <p:nvPr userDrawn="1"/>
        </p:nvSpPr>
        <p:spPr bwMode="auto">
          <a:xfrm>
            <a:off x="9525" y="1152526"/>
            <a:ext cx="9144000" cy="5732462"/>
          </a:xfrm>
          <a:prstGeom prst="rect">
            <a:avLst/>
          </a:prstGeom>
          <a:solidFill>
            <a:srgbClr val="0F5494"/>
          </a:solidFill>
          <a:ln w="63500" algn="ctr">
            <a:solidFill>
              <a:srgbClr val="0F5494"/>
            </a:solidFill>
            <a:miter lim="800000"/>
            <a:headEnd/>
            <a:tailEnd/>
          </a:ln>
          <a:effectLst>
            <a:outerShdw dist="23000" dir="5400000" rotWithShape="0">
              <a:srgbClr val="000000">
                <a:alpha val="34998"/>
              </a:srgbClr>
            </a:outerShdw>
          </a:effectLst>
        </p:spPr>
        <p:txBody>
          <a:bodyPr anchor="ctr"/>
          <a:lstStyle/>
          <a:p>
            <a:pPr algn="ctr" defTabSz="457200" fontAlgn="base">
              <a:spcBef>
                <a:spcPct val="0"/>
              </a:spcBef>
              <a:spcAft>
                <a:spcPct val="0"/>
              </a:spcAft>
            </a:pPr>
            <a:endParaRPr lang="en-US">
              <a:solidFill>
                <a:srgbClr val="FFFFFF"/>
              </a:solidFill>
            </a:endParaRPr>
          </a:p>
        </p:txBody>
      </p:sp>
      <p:pic>
        <p:nvPicPr>
          <p:cNvPr id="5" name="Picture 2" descr="C:\DOCUME~1\lenain\LOCALS~1\Temp\7zEAE.tmp\LOGO-CE for Social Europe EN Positive.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649663" y="323850"/>
            <a:ext cx="1814512" cy="139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54500" y="6478588"/>
            <a:ext cx="611188"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139952" y="1700808"/>
            <a:ext cx="4536504" cy="2088232"/>
          </a:xfrm>
        </p:spPr>
        <p:txBody>
          <a:bodyPr/>
          <a:lstStyle>
            <a:lvl1pPr>
              <a:defRPr sz="7600">
                <a:solidFill>
                  <a:srgbClr val="FFD624"/>
                </a:solidFill>
              </a:defRPr>
            </a:lvl1pPr>
          </a:lstStyle>
          <a:p>
            <a:r>
              <a:rPr lang="en-US" dirty="0"/>
              <a:t>Click to edit Master title style</a:t>
            </a:r>
            <a:endParaRPr lang="en-GB" dirty="0"/>
          </a:p>
        </p:txBody>
      </p:sp>
      <p:sp>
        <p:nvSpPr>
          <p:cNvPr id="3" name="Content Placeholder 2"/>
          <p:cNvSpPr>
            <a:spLocks noGrp="1"/>
          </p:cNvSpPr>
          <p:nvPr>
            <p:ph idx="1"/>
          </p:nvPr>
        </p:nvSpPr>
        <p:spPr>
          <a:xfrm>
            <a:off x="467544" y="3933056"/>
            <a:ext cx="3744416" cy="1872208"/>
          </a:xfrm>
        </p:spPr>
        <p:txBody>
          <a:bodyPr/>
          <a:lstStyle>
            <a:lvl1pPr>
              <a:buNone/>
              <a:defRPr sz="3000" b="1" i="0">
                <a:solidFill>
                  <a:schemeClr val="bg1"/>
                </a:solidFill>
              </a:defRPr>
            </a:lvl1pPr>
            <a:lvl3pPr marL="228600" indent="-228600" algn="l">
              <a:defRPr sz="3000" b="1">
                <a:solidFill>
                  <a:schemeClr val="bg1"/>
                </a:solidFill>
              </a:defRPr>
            </a:lvl3pPr>
          </a:lstStyle>
          <a:p>
            <a:pPr lvl="0"/>
            <a:r>
              <a:rPr lang="en-US"/>
              <a:t>Click to edit Master text styles</a:t>
            </a:r>
          </a:p>
        </p:txBody>
      </p:sp>
      <p:sp>
        <p:nvSpPr>
          <p:cNvPr id="9" name="Rectangle 6"/>
          <p:cNvSpPr>
            <a:spLocks noGrp="1" noChangeArrowheads="1"/>
          </p:cNvSpPr>
          <p:nvPr>
            <p:ph type="sldNum" sz="quarter" idx="12"/>
          </p:nvPr>
        </p:nvSpPr>
        <p:spPr>
          <a:xfrm>
            <a:off x="457200" y="6202663"/>
            <a:ext cx="2133600" cy="476250"/>
          </a:xfrm>
        </p:spPr>
        <p:txBody>
          <a:bodyPr/>
          <a:lstStyle>
            <a:lvl1pPr>
              <a:defRPr b="1">
                <a:solidFill>
                  <a:schemeClr val="accent3"/>
                </a:solidFill>
              </a:defRPr>
            </a:lvl1pPr>
          </a:lstStyle>
          <a:p>
            <a:pPr>
              <a:defRPr/>
            </a:pPr>
            <a:fld id="{C361BAAD-7D15-4270-9B80-9EED844D064F}" type="slidenum">
              <a:rPr lang="en-GB" smtClean="0"/>
              <a:pPr>
                <a:defRPr/>
              </a:pPr>
              <a:t>‹N›</a:t>
            </a:fld>
            <a:endParaRPr lang="en-GB" dirty="0"/>
          </a:p>
        </p:txBody>
      </p:sp>
    </p:spTree>
    <p:extLst>
      <p:ext uri="{BB962C8B-B14F-4D97-AF65-F5344CB8AC3E}">
        <p14:creationId xmlns:p14="http://schemas.microsoft.com/office/powerpoint/2010/main" val="2774568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Rectangle 3"/>
          <p:cNvSpPr/>
          <p:nvPr userDrawn="1"/>
        </p:nvSpPr>
        <p:spPr>
          <a:xfrm>
            <a:off x="0" y="0"/>
            <a:ext cx="9144000" cy="989013"/>
          </a:xfrm>
          <a:prstGeom prst="rect">
            <a:avLst/>
          </a:prstGeom>
          <a:solidFill>
            <a:srgbClr val="75195B"/>
          </a:solidFill>
          <a:ln w="3175">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dirty="0">
              <a:solidFill>
                <a:srgbClr val="FFFFFF"/>
              </a:solidFill>
            </a:endParaRPr>
          </a:p>
        </p:txBody>
      </p:sp>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254500" y="6457950"/>
            <a:ext cx="611188"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C:\DOCUME~1\lenain\LOCALS~1\Temp\7zEB0.tmp\LOGO-CE for Social Europe EN Negative.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754438" y="306388"/>
            <a:ext cx="1620837" cy="124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8313" y="1556271"/>
            <a:ext cx="8229600" cy="936625"/>
          </a:xfrm>
        </p:spPr>
        <p:txBody>
          <a:bodyPr/>
          <a:lstStyle/>
          <a:p>
            <a:r>
              <a:rPr lang="en-US" dirty="0"/>
              <a:t>Click to edit Master title style</a:t>
            </a:r>
            <a:endParaRPr lang="en-GB" dirty="0"/>
          </a:p>
        </p:txBody>
      </p:sp>
      <p:sp>
        <p:nvSpPr>
          <p:cNvPr id="11" name="Content Placeholder 2"/>
          <p:cNvSpPr>
            <a:spLocks noGrp="1"/>
          </p:cNvSpPr>
          <p:nvPr>
            <p:ph idx="1"/>
          </p:nvPr>
        </p:nvSpPr>
        <p:spPr>
          <a:xfrm>
            <a:off x="457200" y="2636912"/>
            <a:ext cx="8229600" cy="3384476"/>
          </a:xfrm>
        </p:spPr>
        <p:txBody>
          <a:bodyPr/>
          <a:lstStyle>
            <a:lvl1pPr marL="0" indent="-342900">
              <a:buClr>
                <a:srgbClr val="0F5494"/>
              </a:buClr>
              <a:buSzPct val="120000"/>
              <a:buFont typeface="Arial" pitchFamily="34" charset="0"/>
              <a:buChar char="•"/>
              <a:defRPr/>
            </a:lvl1pPr>
            <a:lvl2pPr>
              <a:buClr>
                <a:srgbClr val="004494"/>
              </a:buClr>
              <a:defRPr/>
            </a:lvl2pPr>
            <a:lvl3pPr>
              <a:buFontTx/>
              <a:buChar char="-"/>
              <a:defRPr/>
            </a:lvl3pPr>
          </a:lstStyle>
          <a:p>
            <a:pPr lvl="0"/>
            <a:r>
              <a:rPr lang="en-US" dirty="0"/>
              <a:t>Click to edit Master text styles</a:t>
            </a:r>
          </a:p>
          <a:p>
            <a:pPr lvl="1"/>
            <a:r>
              <a:rPr lang="en-US" dirty="0"/>
              <a:t>Second level</a:t>
            </a:r>
          </a:p>
          <a:p>
            <a:pPr lvl="2"/>
            <a:r>
              <a:rPr lang="en-US" dirty="0"/>
              <a:t>Third level</a:t>
            </a:r>
          </a:p>
          <a:p>
            <a:pPr lvl="2"/>
            <a:endParaRPr lang="en-US" dirty="0"/>
          </a:p>
        </p:txBody>
      </p:sp>
      <p:sp>
        <p:nvSpPr>
          <p:cNvPr id="9" name="Rectangle 6"/>
          <p:cNvSpPr>
            <a:spLocks noGrp="1" noChangeArrowheads="1"/>
          </p:cNvSpPr>
          <p:nvPr>
            <p:ph type="sldNum" sz="quarter" idx="12"/>
          </p:nvPr>
        </p:nvSpPr>
        <p:spPr>
          <a:xfrm>
            <a:off x="457200" y="6156939"/>
            <a:ext cx="2133600" cy="476250"/>
          </a:xfrm>
        </p:spPr>
        <p:txBody>
          <a:bodyPr/>
          <a:lstStyle>
            <a:lvl1pPr>
              <a:defRPr>
                <a:solidFill>
                  <a:srgbClr val="000000"/>
                </a:solidFill>
              </a:defRPr>
            </a:lvl1pPr>
          </a:lstStyle>
          <a:p>
            <a:pPr>
              <a:defRPr/>
            </a:pPr>
            <a:fld id="{E377B1E3-B03E-4F3F-9CF4-1D40954AE119}" type="slidenum">
              <a:rPr lang="en-GB"/>
              <a:pPr>
                <a:defRPr/>
              </a:pPr>
              <a:t>‹N›</a:t>
            </a:fld>
            <a:endParaRPr lang="en-GB" dirty="0"/>
          </a:p>
        </p:txBody>
      </p:sp>
    </p:spTree>
    <p:extLst>
      <p:ext uri="{BB962C8B-B14F-4D97-AF65-F5344CB8AC3E}">
        <p14:creationId xmlns:p14="http://schemas.microsoft.com/office/powerpoint/2010/main" val="26229256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pic>
        <p:nvPicPr>
          <p:cNvPr id="4" name="Picture 2"/>
          <p:cNvPicPr>
            <a:picLocks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77013" y="5943600"/>
            <a:ext cx="2243137"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68313" y="475200"/>
            <a:ext cx="8229600" cy="936625"/>
          </a:xfrm>
        </p:spPr>
        <p:txBody>
          <a:bodyPr/>
          <a:lstStyle/>
          <a:p>
            <a:r>
              <a:rPr lang="en-US" dirty="0"/>
              <a:t>Click to edit Master title style</a:t>
            </a:r>
            <a:endParaRPr lang="en-GB" dirty="0"/>
          </a:p>
        </p:txBody>
      </p:sp>
      <p:sp>
        <p:nvSpPr>
          <p:cNvPr id="11" name="Content Placeholder 2"/>
          <p:cNvSpPr>
            <a:spLocks noGrp="1"/>
          </p:cNvSpPr>
          <p:nvPr>
            <p:ph idx="1"/>
          </p:nvPr>
        </p:nvSpPr>
        <p:spPr>
          <a:xfrm>
            <a:off x="457200" y="1764000"/>
            <a:ext cx="8229600" cy="3825240"/>
          </a:xfrm>
        </p:spPr>
        <p:txBody>
          <a:bodyPr/>
          <a:lstStyle>
            <a:lvl1pPr marL="0" indent="-342900">
              <a:buClr>
                <a:srgbClr val="0F5494"/>
              </a:buClr>
              <a:buSzPct val="120000"/>
              <a:buFont typeface="Arial" pitchFamily="34" charset="0"/>
              <a:buChar char="•"/>
              <a:defRPr/>
            </a:lvl1pPr>
            <a:lvl2pPr>
              <a:buClr>
                <a:srgbClr val="004494"/>
              </a:buClr>
              <a:defRPr/>
            </a:lvl2pPr>
            <a:lvl3pPr>
              <a:buFontTx/>
              <a:buChar char="-"/>
              <a:defRPr/>
            </a:lvl3pPr>
          </a:lstStyle>
          <a:p>
            <a:pPr lvl="0"/>
            <a:r>
              <a:rPr lang="en-US" dirty="0"/>
              <a:t>Click to edit Master text styles</a:t>
            </a:r>
          </a:p>
          <a:p>
            <a:pPr lvl="1"/>
            <a:r>
              <a:rPr lang="en-US" dirty="0"/>
              <a:t>Second level</a:t>
            </a:r>
          </a:p>
          <a:p>
            <a:pPr lvl="2"/>
            <a:r>
              <a:rPr lang="en-US" dirty="0"/>
              <a:t>Third level</a:t>
            </a:r>
          </a:p>
          <a:p>
            <a:pPr lvl="2"/>
            <a:endParaRPr lang="en-US" dirty="0"/>
          </a:p>
        </p:txBody>
      </p:sp>
      <p:sp>
        <p:nvSpPr>
          <p:cNvPr id="7" name="Rectangle 6"/>
          <p:cNvSpPr>
            <a:spLocks noGrp="1" noChangeArrowheads="1"/>
          </p:cNvSpPr>
          <p:nvPr>
            <p:ph type="sldNum" sz="quarter" idx="12"/>
          </p:nvPr>
        </p:nvSpPr>
        <p:spPr>
          <a:xfrm>
            <a:off x="457200" y="6172200"/>
            <a:ext cx="2133600" cy="476250"/>
          </a:xfrm>
        </p:spPr>
        <p:txBody>
          <a:bodyPr/>
          <a:lstStyle>
            <a:lvl1pPr>
              <a:defRPr>
                <a:solidFill>
                  <a:srgbClr val="000000"/>
                </a:solidFill>
              </a:defRPr>
            </a:lvl1pPr>
          </a:lstStyle>
          <a:p>
            <a:pPr>
              <a:defRPr/>
            </a:pPr>
            <a:fld id="{57A4035F-3D1B-4FC5-8D89-BE6FAFBB61E0}" type="slidenum">
              <a:rPr lang="en-GB"/>
              <a:pPr>
                <a:defRPr/>
              </a:pPr>
              <a:t>‹N›</a:t>
            </a:fld>
            <a:endParaRPr lang="en-GB" dirty="0"/>
          </a:p>
        </p:txBody>
      </p:sp>
    </p:spTree>
    <p:extLst>
      <p:ext uri="{BB962C8B-B14F-4D97-AF65-F5344CB8AC3E}">
        <p14:creationId xmlns:p14="http://schemas.microsoft.com/office/powerpoint/2010/main" val="1924534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457200" y="6248400"/>
            <a:ext cx="2133600" cy="476250"/>
          </a:xfrm>
        </p:spPr>
        <p:txBody>
          <a:bodyPr/>
          <a:lstStyle>
            <a:lvl1pPr>
              <a:defRPr/>
            </a:lvl1pPr>
          </a:lstStyle>
          <a:p>
            <a:pPr>
              <a:defRPr/>
            </a:pPr>
            <a:fld id="{565FB1CC-1D02-4342-9883-83257CD9C39C}" type="slidenum">
              <a:rPr lang="en-GB"/>
              <a:pPr>
                <a:defRPr/>
              </a:pPr>
              <a:t>‹N›</a:t>
            </a:fld>
            <a:endParaRPr lang="en-GB" dirty="0"/>
          </a:p>
        </p:txBody>
      </p:sp>
    </p:spTree>
    <p:extLst>
      <p:ext uri="{BB962C8B-B14F-4D97-AF65-F5344CB8AC3E}">
        <p14:creationId xmlns:p14="http://schemas.microsoft.com/office/powerpoint/2010/main" val="2524467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Rectangle 6"/>
          <p:cNvSpPr>
            <a:spLocks noGrp="1" noChangeArrowheads="1"/>
          </p:cNvSpPr>
          <p:nvPr>
            <p:ph type="sldNum" sz="quarter" idx="12"/>
          </p:nvPr>
        </p:nvSpPr>
        <p:spPr/>
        <p:txBody>
          <a:bodyPr/>
          <a:lstStyle>
            <a:lvl1pPr>
              <a:defRPr/>
            </a:lvl1pPr>
          </a:lstStyle>
          <a:p>
            <a:pPr>
              <a:defRPr/>
            </a:pPr>
            <a:fld id="{63CE8035-9029-44D1-BA62-5B54F88C3C0D}" type="slidenum">
              <a:rPr lang="en-GB"/>
              <a:pPr>
                <a:defRPr/>
              </a:pPr>
              <a:t>‹N›</a:t>
            </a:fld>
            <a:endParaRPr lang="en-GB" dirty="0"/>
          </a:p>
        </p:txBody>
      </p:sp>
    </p:spTree>
    <p:extLst>
      <p:ext uri="{BB962C8B-B14F-4D97-AF65-F5344CB8AC3E}">
        <p14:creationId xmlns:p14="http://schemas.microsoft.com/office/powerpoint/2010/main" val="27701862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p:cNvSpPr>
            <a:spLocks noGrp="1" noChangeArrowheads="1"/>
          </p:cNvSpPr>
          <p:nvPr>
            <p:ph type="sldNum" sz="quarter" idx="12"/>
          </p:nvPr>
        </p:nvSpPr>
        <p:spPr/>
        <p:txBody>
          <a:bodyPr/>
          <a:lstStyle>
            <a:lvl1pPr>
              <a:defRPr/>
            </a:lvl1pPr>
          </a:lstStyle>
          <a:p>
            <a:pPr>
              <a:defRPr/>
            </a:pPr>
            <a:fld id="{0F49FB71-28A0-48FA-943E-AC0FDF0FDFCD}" type="slidenum">
              <a:rPr lang="en-GB"/>
              <a:pPr>
                <a:defRPr/>
              </a:pPr>
              <a:t>‹N›</a:t>
            </a:fld>
            <a:endParaRPr lang="en-GB" dirty="0"/>
          </a:p>
        </p:txBody>
      </p:sp>
    </p:spTree>
    <p:extLst>
      <p:ext uri="{BB962C8B-B14F-4D97-AF65-F5344CB8AC3E}">
        <p14:creationId xmlns:p14="http://schemas.microsoft.com/office/powerpoint/2010/main" val="41948698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1123950"/>
            <a:ext cx="2058988" cy="48974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1123950"/>
            <a:ext cx="6029325" cy="48974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6"/>
          <p:cNvSpPr>
            <a:spLocks noGrp="1" noChangeArrowheads="1"/>
          </p:cNvSpPr>
          <p:nvPr>
            <p:ph type="sldNum" sz="quarter" idx="12"/>
          </p:nvPr>
        </p:nvSpPr>
        <p:spPr/>
        <p:txBody>
          <a:bodyPr/>
          <a:lstStyle>
            <a:lvl1pPr>
              <a:defRPr/>
            </a:lvl1pPr>
          </a:lstStyle>
          <a:p>
            <a:pPr>
              <a:defRPr/>
            </a:pPr>
            <a:fld id="{969745C0-F277-4EEC-B2A2-A98E7423A2FC}" type="slidenum">
              <a:rPr lang="en-GB"/>
              <a:pPr>
                <a:defRPr/>
              </a:pPr>
              <a:t>‹N›</a:t>
            </a:fld>
            <a:endParaRPr lang="en-GB" dirty="0"/>
          </a:p>
        </p:txBody>
      </p:sp>
    </p:spTree>
    <p:extLst>
      <p:ext uri="{BB962C8B-B14F-4D97-AF65-F5344CB8AC3E}">
        <p14:creationId xmlns:p14="http://schemas.microsoft.com/office/powerpoint/2010/main" val="1626027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4" name="Rectangle 3"/>
          <p:cNvSpPr/>
          <p:nvPr userDrawn="1"/>
        </p:nvSpPr>
        <p:spPr>
          <a:xfrm>
            <a:off x="0" y="0"/>
            <a:ext cx="9144000" cy="989013"/>
          </a:xfrm>
          <a:prstGeom prst="rect">
            <a:avLst/>
          </a:prstGeom>
          <a:solidFill>
            <a:srgbClr val="75195B"/>
          </a:solidFill>
          <a:ln w="3175">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dirty="0">
              <a:solidFill>
                <a:srgbClr val="FFFFFF"/>
              </a:solidFill>
            </a:endParaRPr>
          </a:p>
        </p:txBody>
      </p:sp>
      <p:sp>
        <p:nvSpPr>
          <p:cNvPr id="2" name="Title 1"/>
          <p:cNvSpPr>
            <a:spLocks noGrp="1"/>
          </p:cNvSpPr>
          <p:nvPr>
            <p:ph type="title"/>
          </p:nvPr>
        </p:nvSpPr>
        <p:spPr>
          <a:xfrm>
            <a:off x="468313" y="1556271"/>
            <a:ext cx="8229600" cy="936625"/>
          </a:xfrm>
        </p:spPr>
        <p:txBody>
          <a:bodyPr/>
          <a:lstStyle/>
          <a:p>
            <a:r>
              <a:rPr lang="en-US" dirty="0"/>
              <a:t>Click to edit Master title style</a:t>
            </a:r>
            <a:endParaRPr lang="en-GB" dirty="0"/>
          </a:p>
        </p:txBody>
      </p:sp>
      <p:sp>
        <p:nvSpPr>
          <p:cNvPr id="11" name="Content Placeholder 2"/>
          <p:cNvSpPr>
            <a:spLocks noGrp="1"/>
          </p:cNvSpPr>
          <p:nvPr>
            <p:ph idx="1"/>
          </p:nvPr>
        </p:nvSpPr>
        <p:spPr>
          <a:xfrm>
            <a:off x="457200" y="2636912"/>
            <a:ext cx="8229600" cy="3384476"/>
          </a:xfrm>
        </p:spPr>
        <p:txBody>
          <a:bodyPr/>
          <a:lstStyle>
            <a:lvl1pPr marL="0" indent="-342900">
              <a:buClr>
                <a:srgbClr val="0F5494"/>
              </a:buClr>
              <a:buSzPct val="120000"/>
              <a:buFont typeface="Arial" pitchFamily="34" charset="0"/>
              <a:buChar char="•"/>
              <a:defRPr/>
            </a:lvl1pPr>
            <a:lvl2pPr>
              <a:buClr>
                <a:srgbClr val="004494"/>
              </a:buClr>
              <a:defRPr/>
            </a:lvl2pPr>
            <a:lvl3pPr>
              <a:buFontTx/>
              <a:buChar char="-"/>
              <a:defRPr/>
            </a:lvl3pPr>
          </a:lstStyle>
          <a:p>
            <a:pPr lvl="0"/>
            <a:r>
              <a:rPr lang="en-US" dirty="0"/>
              <a:t>Click to edit Master text styles</a:t>
            </a:r>
          </a:p>
          <a:p>
            <a:pPr lvl="1"/>
            <a:r>
              <a:rPr lang="en-US" dirty="0"/>
              <a:t>Second level</a:t>
            </a:r>
          </a:p>
          <a:p>
            <a:pPr lvl="2"/>
            <a:r>
              <a:rPr lang="en-US" dirty="0"/>
              <a:t>Third level</a:t>
            </a:r>
          </a:p>
          <a:p>
            <a:pPr lvl="2"/>
            <a:endParaRPr lang="en-US" dirty="0"/>
          </a:p>
        </p:txBody>
      </p:sp>
      <p:sp>
        <p:nvSpPr>
          <p:cNvPr id="19" name="Rectangle 6"/>
          <p:cNvSpPr>
            <a:spLocks noGrp="1" noChangeArrowheads="1"/>
          </p:cNvSpPr>
          <p:nvPr>
            <p:ph type="sldNum" sz="quarter" idx="12"/>
          </p:nvPr>
        </p:nvSpPr>
        <p:spPr>
          <a:xfrm>
            <a:off x="457200" y="6182675"/>
            <a:ext cx="2133600" cy="476250"/>
          </a:xfrm>
        </p:spPr>
        <p:txBody>
          <a:bodyPr/>
          <a:lstStyle>
            <a:lvl1pPr>
              <a:defRPr smtClean="0">
                <a:solidFill>
                  <a:schemeClr val="tx1"/>
                </a:solidFill>
              </a:defRPr>
            </a:lvl1pPr>
          </a:lstStyle>
          <a:p>
            <a:pPr>
              <a:defRPr/>
            </a:pPr>
            <a:fld id="{2BB59E6E-B967-488E-B209-8B7FA0D7AF99}" type="slidenum">
              <a:rPr lang="en-GB">
                <a:solidFill>
                  <a:srgbClr val="000000"/>
                </a:solidFill>
              </a:rPr>
              <a:pPr>
                <a:defRPr/>
              </a:pPr>
              <a:t>‹N›</a:t>
            </a:fld>
            <a:endParaRPr lang="en-GB" dirty="0">
              <a:solidFill>
                <a:srgbClr val="000000"/>
              </a:solidFill>
            </a:endParaRPr>
          </a:p>
        </p:txBody>
      </p:sp>
      <p:pic>
        <p:nvPicPr>
          <p:cNvPr id="12"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4255200" y="6458400"/>
            <a:ext cx="610199" cy="406800"/>
          </a:xfrm>
          <a:prstGeom prst="rect">
            <a:avLst/>
          </a:prstGeom>
          <a:noFill/>
        </p:spPr>
      </p:pic>
      <p:pic>
        <p:nvPicPr>
          <p:cNvPr id="3" name="Picture 2" descr="C:\DOCUME~1\lenain\LOCALS~1\Temp\7zEB0.tmp\LOGO-CE for Social Europe EN Negative.png"/>
          <p:cNvPicPr>
            <a:picLocks noChangeAspect="1" noChangeArrowheads="1"/>
          </p:cNvPicPr>
          <p:nvPr userDrawn="1"/>
        </p:nvPicPr>
        <p:blipFill>
          <a:blip r:embed="rId3" cstate="print"/>
          <a:srcRect/>
          <a:stretch>
            <a:fillRect/>
          </a:stretch>
        </p:blipFill>
        <p:spPr bwMode="auto">
          <a:xfrm>
            <a:off x="3754800" y="306000"/>
            <a:ext cx="1620466" cy="1249200"/>
          </a:xfrm>
          <a:prstGeom prst="rect">
            <a:avLst/>
          </a:prstGeom>
          <a:noFill/>
        </p:spPr>
      </p:pic>
    </p:spTree>
    <p:extLst>
      <p:ext uri="{BB962C8B-B14F-4D97-AF65-F5344CB8AC3E}">
        <p14:creationId xmlns:p14="http://schemas.microsoft.com/office/powerpoint/2010/main" val="39304218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468313" y="11239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Lorem ipsum</a:t>
            </a:r>
          </a:p>
        </p:txBody>
      </p:sp>
      <p:sp>
        <p:nvSpPr>
          <p:cNvPr id="7171" name="Rectangle 3"/>
          <p:cNvSpPr>
            <a:spLocks noGrp="1" noChangeArrowheads="1"/>
          </p:cNvSpPr>
          <p:nvPr>
            <p:ph type="body" idx="1"/>
          </p:nvPr>
        </p:nvSpPr>
        <p:spPr bwMode="auto">
          <a:xfrm>
            <a:off x="457200" y="2387600"/>
            <a:ext cx="8229600" cy="363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a:t>Et dolor fragum</a:t>
            </a:r>
            <a:endParaRPr lang="en-GB"/>
          </a:p>
          <a:p>
            <a:pPr lvl="1"/>
            <a:r>
              <a:rPr lang="en-GB"/>
              <a:t>Et dolor fragum</a:t>
            </a:r>
          </a:p>
          <a:p>
            <a:pPr lvl="2"/>
            <a:r>
              <a:rPr lang="en-GB"/>
              <a:t>- Et dolor fragum</a:t>
            </a:r>
          </a:p>
        </p:txBody>
      </p:sp>
      <p:sp>
        <p:nvSpPr>
          <p:cNvPr id="1030" name="Rectangle 6"/>
          <p:cNvSpPr>
            <a:spLocks noGrp="1" noChangeArrowheads="1"/>
          </p:cNvSpPr>
          <p:nvPr>
            <p:ph type="sldNum" sz="quarter" idx="4"/>
          </p:nvPr>
        </p:nvSpPr>
        <p:spPr bwMode="auto">
          <a:xfrm>
            <a:off x="457200" y="624840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100" b="0">
                <a:solidFill>
                  <a:srgbClr val="000000"/>
                </a:solidFill>
                <a:latin typeface="Arial" charset="0"/>
              </a:defRPr>
            </a:lvl1pPr>
          </a:lstStyle>
          <a:p>
            <a:pPr fontAlgn="base">
              <a:spcBef>
                <a:spcPct val="0"/>
              </a:spcBef>
              <a:spcAft>
                <a:spcPct val="0"/>
              </a:spcAft>
              <a:defRPr/>
            </a:pPr>
            <a:fld id="{9B049552-5F3F-48A5-B0BA-292F2B30F974}" type="slidenum">
              <a:rPr lang="en-GB" smtClean="0"/>
              <a:pPr fontAlgn="base">
                <a:spcBef>
                  <a:spcPct val="0"/>
                </a:spcBef>
                <a:spcAft>
                  <a:spcPct val="0"/>
                </a:spcAft>
                <a:defRPr/>
              </a:pPr>
              <a:t>‹N›</a:t>
            </a:fld>
            <a:endParaRPr lang="en-GB" dirty="0"/>
          </a:p>
        </p:txBody>
      </p:sp>
    </p:spTree>
    <p:extLst>
      <p:ext uri="{BB962C8B-B14F-4D97-AF65-F5344CB8AC3E}">
        <p14:creationId xmlns:p14="http://schemas.microsoft.com/office/powerpoint/2010/main" val="355466376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81" r:id="rId4"/>
    <p:sldLayoutId id="2147483683" r:id="rId5"/>
    <p:sldLayoutId id="2147483684" r:id="rId6"/>
    <p:sldLayoutId id="2147483685" r:id="rId7"/>
    <p:sldLayoutId id="2147483662" r:id="rId8"/>
  </p:sldLayoutIdLst>
  <p:hf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rgbClr val="0F5494"/>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4494"/>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797968"/>
            <a:ext cx="7994848" cy="2926432"/>
          </a:xfrm>
        </p:spPr>
        <p:txBody>
          <a:bodyPr/>
          <a:lstStyle/>
          <a:p>
            <a:pPr marL="0" indent="0" algn="ctr"/>
            <a:r>
              <a:rPr lang="fr-FR" sz="5400" dirty="0"/>
              <a:t>Le </a:t>
            </a:r>
            <a:r>
              <a:rPr lang="fr-FR" sz="5400" dirty="0" err="1"/>
              <a:t>opzioni</a:t>
            </a:r>
            <a:r>
              <a:rPr lang="fr-FR" sz="5400" dirty="0"/>
              <a:t> </a:t>
            </a:r>
            <a:r>
              <a:rPr lang="fr-FR" sz="5400" dirty="0" err="1"/>
              <a:t>semplificate</a:t>
            </a:r>
            <a:r>
              <a:rPr lang="fr-FR" sz="5400" dirty="0"/>
              <a:t> in </a:t>
            </a:r>
            <a:r>
              <a:rPr lang="fr-FR" sz="5400" dirty="0" err="1"/>
              <a:t>materia</a:t>
            </a:r>
            <a:r>
              <a:rPr lang="fr-FR" sz="5400" dirty="0"/>
              <a:t> di </a:t>
            </a:r>
            <a:r>
              <a:rPr lang="fr-FR" sz="5400" dirty="0" err="1"/>
              <a:t>costi</a:t>
            </a:r>
            <a:endParaRPr lang="fr-FR" sz="5400" dirty="0"/>
          </a:p>
        </p:txBody>
      </p:sp>
      <p:sp>
        <p:nvSpPr>
          <p:cNvPr id="3" name="Content Placeholder 2"/>
          <p:cNvSpPr>
            <a:spLocks noGrp="1"/>
          </p:cNvSpPr>
          <p:nvPr>
            <p:ph idx="1"/>
          </p:nvPr>
        </p:nvSpPr>
        <p:spPr>
          <a:xfrm>
            <a:off x="990600" y="5257800"/>
            <a:ext cx="7315200" cy="762000"/>
          </a:xfrm>
        </p:spPr>
        <p:txBody>
          <a:bodyPr/>
          <a:lstStyle/>
          <a:p>
            <a:pPr>
              <a:tabLst>
                <a:tab pos="1797050" algn="l"/>
              </a:tabLst>
            </a:pPr>
            <a:r>
              <a:rPr lang="en-GB" sz="1400" dirty="0"/>
              <a:t>Colin BYRNE	   EMPL F.1 </a:t>
            </a:r>
            <a:r>
              <a:rPr lang="en-US" sz="1400" dirty="0"/>
              <a:t> ESF and FEAD: Policy &amp; Legislation – C.E.</a:t>
            </a:r>
            <a:endParaRPr lang="en-GB" sz="1400" dirty="0"/>
          </a:p>
          <a:p>
            <a:pPr>
              <a:tabLst>
                <a:tab pos="1797050" algn="l"/>
              </a:tabLst>
            </a:pPr>
            <a:r>
              <a:rPr lang="en-GB" sz="1400" dirty="0"/>
              <a:t>Franco RINAUDO	   EMPL E.4 Italia, </a:t>
            </a:r>
            <a:r>
              <a:rPr lang="en-GB" sz="1400" dirty="0" err="1"/>
              <a:t>Danimarca</a:t>
            </a:r>
            <a:r>
              <a:rPr lang="en-GB" sz="1400" dirty="0"/>
              <a:t> e </a:t>
            </a:r>
            <a:r>
              <a:rPr lang="en-GB" sz="1400" dirty="0" err="1"/>
              <a:t>Svezia</a:t>
            </a:r>
            <a:r>
              <a:rPr lang="en-GB" sz="1400" dirty="0"/>
              <a:t> – C.E.</a:t>
            </a:r>
          </a:p>
          <a:p>
            <a:pPr>
              <a:tabLst>
                <a:tab pos="1797050" algn="l"/>
              </a:tabLst>
            </a:pPr>
            <a:endParaRPr lang="fr-FR" sz="1400" dirty="0"/>
          </a:p>
        </p:txBody>
      </p:sp>
    </p:spTree>
    <p:extLst>
      <p:ext uri="{BB962C8B-B14F-4D97-AF65-F5344CB8AC3E}">
        <p14:creationId xmlns:p14="http://schemas.microsoft.com/office/powerpoint/2010/main" val="1399198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1818932038"/>
              </p:ext>
            </p:extLst>
          </p:nvPr>
        </p:nvGraphicFramePr>
        <p:xfrm>
          <a:off x="457200" y="1143001"/>
          <a:ext cx="8305800" cy="2895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oup 6"/>
          <p:cNvGrpSpPr/>
          <p:nvPr/>
        </p:nvGrpSpPr>
        <p:grpSpPr>
          <a:xfrm>
            <a:off x="1141710" y="233435"/>
            <a:ext cx="7265755" cy="648279"/>
            <a:chOff x="952624" y="3240255"/>
            <a:chExt cx="7265755" cy="648279"/>
          </a:xfrm>
        </p:grpSpPr>
        <p:sp>
          <p:nvSpPr>
            <p:cNvPr id="8" name="Rectangle 7"/>
            <p:cNvSpPr/>
            <p:nvPr/>
          </p:nvSpPr>
          <p:spPr>
            <a:xfrm>
              <a:off x="952624" y="3240255"/>
              <a:ext cx="7265755" cy="648279"/>
            </a:xfrm>
            <a:prstGeom prst="rect">
              <a:avLst/>
            </a:prstGeom>
            <a:solidFill>
              <a:srgbClr val="0F549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9" name="Rectangle 8"/>
            <p:cNvSpPr/>
            <p:nvPr/>
          </p:nvSpPr>
          <p:spPr>
            <a:xfrm>
              <a:off x="952624" y="3240255"/>
              <a:ext cx="7265755" cy="64827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14572" tIns="40640" rIns="40640" bIns="40640" numCol="1" spcCol="1270" anchor="t" anchorCtr="0">
              <a:noAutofit/>
            </a:bodyPr>
            <a:lstStyle/>
            <a:p>
              <a:pPr lvl="0" defTabSz="711200">
                <a:lnSpc>
                  <a:spcPct val="90000"/>
                </a:lnSpc>
                <a:spcBef>
                  <a:spcPct val="0"/>
                </a:spcBef>
                <a:spcAft>
                  <a:spcPct val="35000"/>
                </a:spcAft>
              </a:pPr>
              <a:r>
                <a:rPr lang="fr-FR" sz="1600" b="1" dirty="0">
                  <a:solidFill>
                    <a:srgbClr val="FFD624"/>
                  </a:solidFill>
                </a:rPr>
                <a:t>Sulla base dei </a:t>
              </a:r>
              <a:r>
                <a:rPr lang="fr-FR" sz="1600" b="1" dirty="0" err="1">
                  <a:solidFill>
                    <a:srgbClr val="FFD624"/>
                  </a:solidFill>
                </a:rPr>
                <a:t>tassi</a:t>
              </a:r>
              <a:r>
                <a:rPr lang="fr-FR" sz="1600" b="1" dirty="0">
                  <a:solidFill>
                    <a:srgbClr val="FFD624"/>
                  </a:solidFill>
                </a:rPr>
                <a:t> e dei </a:t>
              </a:r>
              <a:r>
                <a:rPr lang="fr-FR" sz="1600" b="1" dirty="0" err="1">
                  <a:solidFill>
                    <a:srgbClr val="FFD624"/>
                  </a:solidFill>
                </a:rPr>
                <a:t>metodi</a:t>
              </a:r>
              <a:r>
                <a:rPr lang="fr-FR" sz="1600" b="1" dirty="0">
                  <a:solidFill>
                    <a:srgbClr val="FFD624"/>
                  </a:solidFill>
                </a:rPr>
                <a:t> </a:t>
              </a:r>
              <a:r>
                <a:rPr lang="fr-FR" sz="1600" b="1" dirty="0" err="1">
                  <a:solidFill>
                    <a:srgbClr val="FFD624"/>
                  </a:solidFill>
                </a:rPr>
                <a:t>sanciti</a:t>
              </a:r>
              <a:r>
                <a:rPr lang="fr-FR" sz="1600" b="1" dirty="0">
                  <a:solidFill>
                    <a:srgbClr val="FFD624"/>
                  </a:solidFill>
                </a:rPr>
                <a:t> </a:t>
              </a:r>
              <a:r>
                <a:rPr lang="fr-FR" sz="1600" b="1" dirty="0" err="1">
                  <a:solidFill>
                    <a:srgbClr val="FFD624"/>
                  </a:solidFill>
                </a:rPr>
                <a:t>nei</a:t>
              </a:r>
              <a:r>
                <a:rPr lang="fr-FR" sz="1600" b="1" dirty="0">
                  <a:solidFill>
                    <a:srgbClr val="FFD624"/>
                  </a:solidFill>
                </a:rPr>
                <a:t> </a:t>
              </a:r>
              <a:r>
                <a:rPr lang="fr-FR" sz="1600" b="1" dirty="0" err="1">
                  <a:solidFill>
                    <a:srgbClr val="FFD624"/>
                  </a:solidFill>
                </a:rPr>
                <a:t>rogolamenti</a:t>
              </a:r>
              <a:endParaRPr lang="fr-FR" sz="3600" dirty="0">
                <a:solidFill>
                  <a:srgbClr val="0F5494"/>
                </a:solidFill>
              </a:endParaRPr>
            </a:p>
          </p:txBody>
        </p:sp>
      </p:grpSp>
      <p:sp>
        <p:nvSpPr>
          <p:cNvPr id="10" name="Plus 9"/>
          <p:cNvSpPr/>
          <p:nvPr/>
        </p:nvSpPr>
        <p:spPr>
          <a:xfrm>
            <a:off x="736535" y="152400"/>
            <a:ext cx="810349" cy="810349"/>
          </a:xfrm>
          <a:prstGeom prst="mathPlus">
            <a:avLst/>
          </a:prstGeom>
          <a:solidFill>
            <a:schemeClr val="accent1"/>
          </a:solid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fr-FR" dirty="0"/>
          </a:p>
        </p:txBody>
      </p:sp>
      <p:sp>
        <p:nvSpPr>
          <p:cNvPr id="2" name="TextBox 1"/>
          <p:cNvSpPr txBox="1"/>
          <p:nvPr/>
        </p:nvSpPr>
        <p:spPr>
          <a:xfrm>
            <a:off x="1676400" y="3962400"/>
            <a:ext cx="3352800" cy="646331"/>
          </a:xfrm>
          <a:prstGeom prst="rect">
            <a:avLst/>
          </a:prstGeom>
          <a:noFill/>
        </p:spPr>
        <p:txBody>
          <a:bodyPr wrap="square" rtlCol="0">
            <a:spAutoFit/>
          </a:bodyPr>
          <a:lstStyle/>
          <a:p>
            <a:r>
              <a:rPr lang="fr-FR" dirty="0"/>
              <a:t>Della persona </a:t>
            </a:r>
            <a:r>
              <a:rPr lang="fr-FR" dirty="0" err="1"/>
              <a:t>addetta</a:t>
            </a:r>
            <a:r>
              <a:rPr lang="fr-FR" dirty="0"/>
              <a:t> </a:t>
            </a:r>
            <a:r>
              <a:rPr lang="fr-FR" dirty="0" err="1"/>
              <a:t>all'operazione</a:t>
            </a:r>
            <a:endParaRPr lang="fr-FR" dirty="0"/>
          </a:p>
        </p:txBody>
      </p:sp>
      <p:sp>
        <p:nvSpPr>
          <p:cNvPr id="4" name="Curved Right Arrow 3"/>
          <p:cNvSpPr/>
          <p:nvPr/>
        </p:nvSpPr>
        <p:spPr>
          <a:xfrm>
            <a:off x="914400" y="3505200"/>
            <a:ext cx="762000" cy="826532"/>
          </a:xfrm>
          <a:prstGeom prst="curved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FR" sz="1800" b="0" dirty="0">
              <a:solidFill>
                <a:schemeClr val="tx1"/>
              </a:solidFill>
            </a:endParaRPr>
          </a:p>
        </p:txBody>
      </p:sp>
      <p:sp>
        <p:nvSpPr>
          <p:cNvPr id="11" name="Curved Right Arrow 10"/>
          <p:cNvSpPr/>
          <p:nvPr/>
        </p:nvSpPr>
        <p:spPr>
          <a:xfrm>
            <a:off x="914400" y="4495800"/>
            <a:ext cx="762000" cy="1066800"/>
          </a:xfrm>
          <a:prstGeom prst="curved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FR" sz="1800" b="0" dirty="0">
              <a:solidFill>
                <a:schemeClr val="tx1"/>
              </a:solidFill>
            </a:endParaRPr>
          </a:p>
        </p:txBody>
      </p:sp>
      <p:sp>
        <p:nvSpPr>
          <p:cNvPr id="12" name="TextBox 11"/>
          <p:cNvSpPr txBox="1"/>
          <p:nvPr/>
        </p:nvSpPr>
        <p:spPr>
          <a:xfrm>
            <a:off x="1828800" y="5181600"/>
            <a:ext cx="3352800" cy="923330"/>
          </a:xfrm>
          <a:prstGeom prst="rect">
            <a:avLst/>
          </a:prstGeom>
          <a:noFill/>
        </p:spPr>
        <p:txBody>
          <a:bodyPr wrap="square" rtlCol="0">
            <a:spAutoFit/>
          </a:bodyPr>
          <a:lstStyle/>
          <a:p>
            <a:r>
              <a:rPr lang="fr-FR" dirty="0"/>
              <a:t>Della persona </a:t>
            </a:r>
            <a:r>
              <a:rPr lang="fr-FR" dirty="0" err="1"/>
              <a:t>addetta</a:t>
            </a:r>
            <a:r>
              <a:rPr lang="fr-FR" dirty="0"/>
              <a:t> </a:t>
            </a:r>
            <a:r>
              <a:rPr lang="fr-FR" dirty="0" err="1"/>
              <a:t>all'operazione</a:t>
            </a:r>
            <a:r>
              <a:rPr lang="fr-FR" dirty="0"/>
              <a:t> + personale </a:t>
            </a:r>
            <a:r>
              <a:rPr lang="fr-FR" dirty="0" err="1"/>
              <a:t>indiretto</a:t>
            </a:r>
            <a:endParaRPr lang="fr-FR" dirty="0"/>
          </a:p>
        </p:txBody>
      </p:sp>
      <p:sp>
        <p:nvSpPr>
          <p:cNvPr id="14" name="Rounded Rectangle 13"/>
          <p:cNvSpPr/>
          <p:nvPr/>
        </p:nvSpPr>
        <p:spPr>
          <a:xfrm>
            <a:off x="5181600" y="914400"/>
            <a:ext cx="2057400" cy="957914"/>
          </a:xfrm>
          <a:prstGeom prst="roundRect">
            <a:avLst/>
          </a:prstGeom>
          <a:solidFill>
            <a:srgbClr val="92D050"/>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FR" sz="1800" b="1" dirty="0" err="1">
                <a:solidFill>
                  <a:srgbClr val="0F5494"/>
                </a:solidFill>
              </a:rPr>
              <a:t>Senza</a:t>
            </a:r>
            <a:r>
              <a:rPr lang="fr-FR" sz="1800" b="1" dirty="0">
                <a:solidFill>
                  <a:srgbClr val="0F5494"/>
                </a:solidFill>
              </a:rPr>
              <a:t> </a:t>
            </a:r>
            <a:r>
              <a:rPr lang="fr-FR" sz="1800" b="1" dirty="0" err="1">
                <a:solidFill>
                  <a:srgbClr val="0F5494"/>
                </a:solidFill>
              </a:rPr>
              <a:t>giustificare</a:t>
            </a:r>
            <a:r>
              <a:rPr lang="fr-FR" sz="1800" b="1" dirty="0">
                <a:solidFill>
                  <a:srgbClr val="0F5494"/>
                </a:solidFill>
              </a:rPr>
              <a:t>  le 1720 </a:t>
            </a:r>
            <a:r>
              <a:rPr lang="fr-FR" b="1" dirty="0">
                <a:solidFill>
                  <a:srgbClr val="0F5494"/>
                </a:solidFill>
              </a:rPr>
              <a:t>ore</a:t>
            </a:r>
            <a:r>
              <a:rPr lang="fr-FR" sz="1800" b="1" dirty="0">
                <a:solidFill>
                  <a:srgbClr val="0F5494"/>
                </a:solidFill>
              </a:rPr>
              <a:t>!</a:t>
            </a:r>
          </a:p>
        </p:txBody>
      </p:sp>
      <p:sp>
        <p:nvSpPr>
          <p:cNvPr id="15" name="Rounded Rectangle 14"/>
          <p:cNvSpPr/>
          <p:nvPr/>
        </p:nvSpPr>
        <p:spPr>
          <a:xfrm>
            <a:off x="5029200" y="3733800"/>
            <a:ext cx="3962400" cy="1909465"/>
          </a:xfrm>
          <a:prstGeom prst="roundRect">
            <a:avLst/>
          </a:prstGeom>
          <a:solidFill>
            <a:srgbClr val="FFC000"/>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FR" sz="1800" b="1" dirty="0">
                <a:solidFill>
                  <a:srgbClr val="0F5494"/>
                </a:solidFill>
              </a:rPr>
              <a:t>Ma :</a:t>
            </a:r>
          </a:p>
          <a:p>
            <a:pPr marL="285750" indent="-285750" algn="ctr" defTabSz="457200" fontAlgn="auto">
              <a:spcBef>
                <a:spcPts val="0"/>
              </a:spcBef>
              <a:spcAft>
                <a:spcPts val="0"/>
              </a:spcAft>
              <a:buFontTx/>
              <a:buChar char="-"/>
            </a:pPr>
            <a:r>
              <a:rPr lang="fr-FR" b="1" dirty="0" err="1">
                <a:solidFill>
                  <a:srgbClr val="0F5494"/>
                </a:solidFill>
              </a:rPr>
              <a:t>Definendo</a:t>
            </a:r>
            <a:r>
              <a:rPr lang="fr-FR" b="1" dirty="0">
                <a:solidFill>
                  <a:srgbClr val="0F5494"/>
                </a:solidFill>
              </a:rPr>
              <a:t> i </a:t>
            </a:r>
            <a:r>
              <a:rPr lang="fr-FR" b="1" dirty="0" err="1">
                <a:solidFill>
                  <a:srgbClr val="0F5494"/>
                </a:solidFill>
              </a:rPr>
              <a:t>costi</a:t>
            </a:r>
            <a:r>
              <a:rPr lang="fr-FR" b="1" dirty="0">
                <a:solidFill>
                  <a:srgbClr val="0F5494"/>
                </a:solidFill>
              </a:rPr>
              <a:t> </a:t>
            </a:r>
            <a:r>
              <a:rPr lang="fr-FR" b="1" dirty="0" err="1">
                <a:solidFill>
                  <a:srgbClr val="0F5494"/>
                </a:solidFill>
              </a:rPr>
              <a:t>annui</a:t>
            </a:r>
            <a:r>
              <a:rPr lang="fr-FR" b="1" dirty="0">
                <a:solidFill>
                  <a:srgbClr val="0F5494"/>
                </a:solidFill>
              </a:rPr>
              <a:t> </a:t>
            </a:r>
            <a:r>
              <a:rPr lang="fr-FR" b="1" dirty="0" err="1">
                <a:solidFill>
                  <a:srgbClr val="0F5494"/>
                </a:solidFill>
              </a:rPr>
              <a:t>lordi</a:t>
            </a:r>
            <a:r>
              <a:rPr lang="fr-FR" b="1" dirty="0">
                <a:solidFill>
                  <a:srgbClr val="0F5494"/>
                </a:solidFill>
              </a:rPr>
              <a:t> per l'</a:t>
            </a:r>
            <a:r>
              <a:rPr lang="fr-FR" b="1" dirty="0" err="1">
                <a:solidFill>
                  <a:srgbClr val="0F5494"/>
                </a:solidFill>
              </a:rPr>
              <a:t>impiego</a:t>
            </a:r>
            <a:endParaRPr lang="fr-FR" b="1" dirty="0">
              <a:solidFill>
                <a:srgbClr val="0F5494"/>
              </a:solidFill>
            </a:endParaRPr>
          </a:p>
          <a:p>
            <a:pPr marL="285750" indent="-285750" algn="ctr" defTabSz="457200" fontAlgn="auto">
              <a:spcBef>
                <a:spcPts val="0"/>
              </a:spcBef>
              <a:spcAft>
                <a:spcPts val="0"/>
              </a:spcAft>
              <a:buFontTx/>
              <a:buChar char="-"/>
            </a:pPr>
            <a:r>
              <a:rPr lang="fr-FR" b="1" dirty="0" err="1">
                <a:solidFill>
                  <a:srgbClr val="0F5494"/>
                </a:solidFill>
              </a:rPr>
              <a:t>Giustificando</a:t>
            </a:r>
            <a:r>
              <a:rPr lang="fr-FR" b="1" dirty="0">
                <a:solidFill>
                  <a:srgbClr val="0F5494"/>
                </a:solidFill>
              </a:rPr>
              <a:t> i </a:t>
            </a:r>
            <a:r>
              <a:rPr lang="fr-FR" b="1" dirty="0" err="1">
                <a:solidFill>
                  <a:srgbClr val="0F5494"/>
                </a:solidFill>
              </a:rPr>
              <a:t>piú</a:t>
            </a:r>
            <a:r>
              <a:rPr lang="fr-FR" b="1" dirty="0">
                <a:solidFill>
                  <a:srgbClr val="0F5494"/>
                </a:solidFill>
              </a:rPr>
              <a:t> </a:t>
            </a:r>
            <a:r>
              <a:rPr lang="fr-FR" b="1" dirty="0" err="1">
                <a:solidFill>
                  <a:srgbClr val="0F5494"/>
                </a:solidFill>
              </a:rPr>
              <a:t>recenti</a:t>
            </a:r>
            <a:r>
              <a:rPr lang="fr-FR" b="1" dirty="0">
                <a:solidFill>
                  <a:srgbClr val="0F5494"/>
                </a:solidFill>
              </a:rPr>
              <a:t> </a:t>
            </a:r>
            <a:r>
              <a:rPr lang="fr-FR" b="1" dirty="0" err="1">
                <a:solidFill>
                  <a:srgbClr val="0F5494"/>
                </a:solidFill>
              </a:rPr>
              <a:t>costi</a:t>
            </a:r>
            <a:r>
              <a:rPr lang="fr-FR" b="1" dirty="0">
                <a:solidFill>
                  <a:srgbClr val="0F5494"/>
                </a:solidFill>
              </a:rPr>
              <a:t> </a:t>
            </a:r>
            <a:r>
              <a:rPr lang="fr-FR" b="1" dirty="0" err="1">
                <a:solidFill>
                  <a:srgbClr val="0F5494"/>
                </a:solidFill>
              </a:rPr>
              <a:t>annui</a:t>
            </a:r>
            <a:r>
              <a:rPr lang="fr-FR" b="1" dirty="0">
                <a:solidFill>
                  <a:srgbClr val="0F5494"/>
                </a:solidFill>
              </a:rPr>
              <a:t> </a:t>
            </a:r>
            <a:r>
              <a:rPr lang="fr-FR" b="1" dirty="0" err="1">
                <a:solidFill>
                  <a:srgbClr val="0F5494"/>
                </a:solidFill>
              </a:rPr>
              <a:t>lordi</a:t>
            </a:r>
            <a:r>
              <a:rPr lang="fr-FR" b="1" dirty="0">
                <a:solidFill>
                  <a:srgbClr val="0F5494"/>
                </a:solidFill>
              </a:rPr>
              <a:t> per l'</a:t>
            </a:r>
            <a:r>
              <a:rPr lang="fr-FR" b="1" dirty="0" err="1">
                <a:solidFill>
                  <a:srgbClr val="0F5494"/>
                </a:solidFill>
              </a:rPr>
              <a:t>impiego</a:t>
            </a:r>
            <a:endParaRPr lang="fr-FR" b="1" dirty="0">
              <a:solidFill>
                <a:srgbClr val="0F5494"/>
              </a:solidFill>
            </a:endParaRPr>
          </a:p>
          <a:p>
            <a:pPr marL="285750" indent="-285750" algn="ctr" defTabSz="457200" fontAlgn="auto">
              <a:spcBef>
                <a:spcPts val="0"/>
              </a:spcBef>
              <a:spcAft>
                <a:spcPts val="0"/>
              </a:spcAft>
              <a:buFontTx/>
              <a:buChar char="-"/>
            </a:pPr>
            <a:endParaRPr lang="fr-FR" sz="1800" b="1" dirty="0">
              <a:solidFill>
                <a:srgbClr val="0F5494"/>
              </a:solidFill>
            </a:endParaRPr>
          </a:p>
        </p:txBody>
      </p:sp>
      <p:sp>
        <p:nvSpPr>
          <p:cNvPr id="16" name="Rectangle 6"/>
          <p:cNvSpPr>
            <a:spLocks noGrp="1" noChangeArrowheads="1"/>
          </p:cNvSpPr>
          <p:nvPr>
            <p:ph type="sldNum" sz="quarter" idx="12"/>
          </p:nvPr>
        </p:nvSpPr>
        <p:spPr>
          <a:xfrm>
            <a:off x="457200" y="6156939"/>
            <a:ext cx="2133600" cy="476250"/>
          </a:xfrm>
        </p:spPr>
        <p:txBody>
          <a:bodyPr/>
          <a:lstStyle>
            <a:lvl1pPr>
              <a:defRPr>
                <a:solidFill>
                  <a:srgbClr val="000000"/>
                </a:solidFill>
              </a:defRPr>
            </a:lvl1pPr>
          </a:lstStyle>
          <a:p>
            <a:pPr>
              <a:defRPr/>
            </a:pPr>
            <a:fld id="{E377B1E3-B03E-4F3F-9CF4-1D40954AE119}" type="slidenum">
              <a:rPr lang="en-GB"/>
              <a:pPr>
                <a:defRPr/>
              </a:pPr>
              <a:t>10</a:t>
            </a:fld>
            <a:endParaRPr lang="en-GB" dirty="0"/>
          </a:p>
        </p:txBody>
      </p:sp>
    </p:spTree>
    <p:extLst>
      <p:ext uri="{BB962C8B-B14F-4D97-AF65-F5344CB8AC3E}">
        <p14:creationId xmlns:p14="http://schemas.microsoft.com/office/powerpoint/2010/main" val="11802483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1816378959"/>
              </p:ext>
            </p:extLst>
          </p:nvPr>
        </p:nvGraphicFramePr>
        <p:xfrm>
          <a:off x="228600" y="1371600"/>
          <a:ext cx="8686800" cy="46640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 5"/>
          <p:cNvGrpSpPr/>
          <p:nvPr/>
        </p:nvGrpSpPr>
        <p:grpSpPr>
          <a:xfrm>
            <a:off x="685800" y="228600"/>
            <a:ext cx="7730292" cy="648279"/>
            <a:chOff x="488086" y="4212363"/>
            <a:chExt cx="7730292" cy="648279"/>
          </a:xfrm>
        </p:grpSpPr>
        <p:sp>
          <p:nvSpPr>
            <p:cNvPr id="8" name="Rectangle 7"/>
            <p:cNvSpPr/>
            <p:nvPr/>
          </p:nvSpPr>
          <p:spPr>
            <a:xfrm>
              <a:off x="488086" y="4212363"/>
              <a:ext cx="7730292" cy="648279"/>
            </a:xfrm>
            <a:prstGeom prst="rect">
              <a:avLst/>
            </a:prstGeom>
            <a:solidFill>
              <a:srgbClr val="FFD62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9" name="Rectangle 8"/>
            <p:cNvSpPr/>
            <p:nvPr/>
          </p:nvSpPr>
          <p:spPr>
            <a:xfrm>
              <a:off x="488086" y="4212363"/>
              <a:ext cx="7730292" cy="64827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14572" tIns="40640" rIns="40640" bIns="40640" numCol="1" spcCol="1270" anchor="ctr" anchorCtr="0">
              <a:noAutofit/>
            </a:bodyPr>
            <a:lstStyle/>
            <a:p>
              <a:pPr lvl="0" algn="l" defTabSz="711200">
                <a:lnSpc>
                  <a:spcPct val="90000"/>
                </a:lnSpc>
                <a:spcBef>
                  <a:spcPct val="0"/>
                </a:spcBef>
                <a:spcAft>
                  <a:spcPct val="35000"/>
                </a:spcAft>
              </a:pPr>
              <a:r>
                <a:rPr lang="fr-FR" sz="1600" b="1" kern="1200" dirty="0">
                  <a:solidFill>
                    <a:srgbClr val="0F5494"/>
                  </a:solidFill>
                </a:rPr>
                <a:t>Sulla base di un </a:t>
              </a:r>
              <a:r>
                <a:rPr lang="fr-FR" sz="1600" b="1" kern="1200" dirty="0" err="1">
                  <a:solidFill>
                    <a:srgbClr val="0F5494"/>
                  </a:solidFill>
                </a:rPr>
                <a:t>progetto</a:t>
              </a:r>
              <a:r>
                <a:rPr lang="fr-FR" sz="1600" b="1" kern="1200" dirty="0">
                  <a:solidFill>
                    <a:srgbClr val="0F5494"/>
                  </a:solidFill>
                </a:rPr>
                <a:t> di </a:t>
              </a:r>
              <a:r>
                <a:rPr lang="fr-FR" sz="1600" b="1" kern="1200" dirty="0" err="1">
                  <a:solidFill>
                    <a:srgbClr val="0F5494"/>
                  </a:solidFill>
                </a:rPr>
                <a:t>bilancio</a:t>
              </a:r>
              <a:r>
                <a:rPr lang="fr-FR" sz="1600" b="1" kern="1200" dirty="0">
                  <a:solidFill>
                    <a:srgbClr val="0F5494"/>
                  </a:solidFill>
                </a:rPr>
                <a:t> </a:t>
              </a:r>
              <a:r>
                <a:rPr lang="fr-FR" sz="1600" kern="1200" dirty="0">
                  <a:solidFill>
                    <a:srgbClr val="0F5494"/>
                  </a:solidFill>
                </a:rPr>
                <a:t>(</a:t>
              </a:r>
              <a:r>
                <a:rPr lang="fr-FR" sz="1600" b="0" kern="1200" dirty="0">
                  <a:solidFill>
                    <a:srgbClr val="0F5494"/>
                  </a:solidFill>
                </a:rPr>
                <a:t>FSE, &lt; EUR 100.000 di </a:t>
              </a:r>
              <a:r>
                <a:rPr lang="fr-FR" sz="1600" b="0" kern="1200" dirty="0" err="1">
                  <a:solidFill>
                    <a:srgbClr val="0F5494"/>
                  </a:solidFill>
                </a:rPr>
                <a:t>contributo</a:t>
              </a:r>
              <a:r>
                <a:rPr lang="fr-FR" sz="1600" b="0" kern="1200" dirty="0">
                  <a:solidFill>
                    <a:srgbClr val="0F5494"/>
                  </a:solidFill>
                </a:rPr>
                <a:t> </a:t>
              </a:r>
              <a:r>
                <a:rPr lang="fr-FR" sz="1600" b="0" kern="1200" dirty="0" err="1">
                  <a:solidFill>
                    <a:srgbClr val="0F5494"/>
                  </a:solidFill>
                </a:rPr>
                <a:t>pubblico</a:t>
              </a:r>
              <a:r>
                <a:rPr lang="fr-FR" sz="1600" b="0" kern="1200" dirty="0">
                  <a:solidFill>
                    <a:srgbClr val="0F5494"/>
                  </a:solidFill>
                </a:rPr>
                <a:t>)</a:t>
              </a:r>
              <a:endParaRPr lang="fr-FR" sz="1600" kern="1200" dirty="0">
                <a:solidFill>
                  <a:srgbClr val="0F5494"/>
                </a:solidFill>
              </a:endParaRPr>
            </a:p>
          </p:txBody>
        </p:sp>
      </p:grpSp>
      <p:sp>
        <p:nvSpPr>
          <p:cNvPr id="7" name="Plus 6"/>
          <p:cNvSpPr/>
          <p:nvPr/>
        </p:nvSpPr>
        <p:spPr>
          <a:xfrm>
            <a:off x="280625" y="147565"/>
            <a:ext cx="810349" cy="810349"/>
          </a:xfrm>
          <a:prstGeom prst="mathPlus">
            <a:avLst/>
          </a:prstGeom>
          <a:solidFill>
            <a:schemeClr val="accent1"/>
          </a:solid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fr-FR" dirty="0"/>
          </a:p>
        </p:txBody>
      </p:sp>
      <p:sp>
        <p:nvSpPr>
          <p:cNvPr id="10" name="Rectangle 6"/>
          <p:cNvSpPr>
            <a:spLocks noGrp="1" noChangeArrowheads="1"/>
          </p:cNvSpPr>
          <p:nvPr>
            <p:ph type="sldNum" sz="quarter" idx="12"/>
          </p:nvPr>
        </p:nvSpPr>
        <p:spPr>
          <a:xfrm>
            <a:off x="457200" y="6156939"/>
            <a:ext cx="2133600" cy="476250"/>
          </a:xfrm>
        </p:spPr>
        <p:txBody>
          <a:bodyPr/>
          <a:lstStyle>
            <a:lvl1pPr>
              <a:defRPr>
                <a:solidFill>
                  <a:srgbClr val="000000"/>
                </a:solidFill>
              </a:defRPr>
            </a:lvl1pPr>
          </a:lstStyle>
          <a:p>
            <a:pPr>
              <a:defRPr/>
            </a:pPr>
            <a:fld id="{E377B1E3-B03E-4F3F-9CF4-1D40954AE119}" type="slidenum">
              <a:rPr lang="en-GB"/>
              <a:pPr>
                <a:defRPr/>
              </a:pPr>
              <a:t>11</a:t>
            </a:fld>
            <a:endParaRPr lang="en-GB" dirty="0"/>
          </a:p>
        </p:txBody>
      </p:sp>
    </p:spTree>
    <p:extLst>
      <p:ext uri="{BB962C8B-B14F-4D97-AF65-F5344CB8AC3E}">
        <p14:creationId xmlns:p14="http://schemas.microsoft.com/office/powerpoint/2010/main" val="1243614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565092778"/>
              </p:ext>
            </p:extLst>
          </p:nvPr>
        </p:nvGraphicFramePr>
        <p:xfrm>
          <a:off x="467544" y="1412776"/>
          <a:ext cx="8219256" cy="46086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6"/>
          <p:cNvSpPr>
            <a:spLocks noGrp="1" noChangeArrowheads="1"/>
          </p:cNvSpPr>
          <p:nvPr>
            <p:ph type="sldNum" sz="quarter" idx="12"/>
          </p:nvPr>
        </p:nvSpPr>
        <p:spPr>
          <a:xfrm>
            <a:off x="457200" y="6156939"/>
            <a:ext cx="2133600" cy="476250"/>
          </a:xfrm>
        </p:spPr>
        <p:txBody>
          <a:bodyPr/>
          <a:lstStyle>
            <a:lvl1pPr>
              <a:defRPr>
                <a:solidFill>
                  <a:srgbClr val="000000"/>
                </a:solidFill>
              </a:defRPr>
            </a:lvl1pPr>
          </a:lstStyle>
          <a:p>
            <a:pPr>
              <a:defRPr/>
            </a:pPr>
            <a:fld id="{E377B1E3-B03E-4F3F-9CF4-1D40954AE119}" type="slidenum">
              <a:rPr lang="en-GB"/>
              <a:pPr>
                <a:defRPr/>
              </a:pPr>
              <a:t>2</a:t>
            </a:fld>
            <a:endParaRPr lang="en-GB" dirty="0"/>
          </a:p>
        </p:txBody>
      </p:sp>
    </p:spTree>
    <p:extLst>
      <p:ext uri="{BB962C8B-B14F-4D97-AF65-F5344CB8AC3E}">
        <p14:creationId xmlns:p14="http://schemas.microsoft.com/office/powerpoint/2010/main" val="36733335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3534621178"/>
              </p:ext>
            </p:extLst>
          </p:nvPr>
        </p:nvGraphicFramePr>
        <p:xfrm>
          <a:off x="381000" y="1447800"/>
          <a:ext cx="8305800" cy="45735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6"/>
          <p:cNvSpPr>
            <a:spLocks noGrp="1" noChangeArrowheads="1"/>
          </p:cNvSpPr>
          <p:nvPr>
            <p:ph type="sldNum" sz="quarter" idx="12"/>
          </p:nvPr>
        </p:nvSpPr>
        <p:spPr>
          <a:xfrm>
            <a:off x="457200" y="6385539"/>
            <a:ext cx="2133600" cy="320061"/>
          </a:xfrm>
        </p:spPr>
        <p:txBody>
          <a:bodyPr/>
          <a:lstStyle>
            <a:lvl1pPr>
              <a:defRPr>
                <a:solidFill>
                  <a:srgbClr val="000000"/>
                </a:solidFill>
              </a:defRPr>
            </a:lvl1pPr>
          </a:lstStyle>
          <a:p>
            <a:pPr>
              <a:defRPr/>
            </a:pPr>
            <a:fld id="{E377B1E3-B03E-4F3F-9CF4-1D40954AE119}" type="slidenum">
              <a:rPr lang="en-GB"/>
              <a:pPr>
                <a:defRPr/>
              </a:pPr>
              <a:t>3</a:t>
            </a:fld>
            <a:endParaRPr lang="en-GB" dirty="0"/>
          </a:p>
        </p:txBody>
      </p:sp>
    </p:spTree>
    <p:extLst>
      <p:ext uri="{BB962C8B-B14F-4D97-AF65-F5344CB8AC3E}">
        <p14:creationId xmlns:p14="http://schemas.microsoft.com/office/powerpoint/2010/main" val="3358151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graphicEl>
                                              <a:dgm id="{CC5B49BA-55C3-4056-B437-91F0FB4E5740}"/>
                                            </p:graphicEl>
                                          </p:spTgt>
                                        </p:tgtEl>
                                        <p:attrNameLst>
                                          <p:attrName>style.visibility</p:attrName>
                                        </p:attrNameLst>
                                      </p:cBhvr>
                                      <p:to>
                                        <p:strVal val="visible"/>
                                      </p:to>
                                    </p:set>
                                    <p:anim calcmode="lin" valueType="num">
                                      <p:cBhvr>
                                        <p:cTn id="7" dur="1000" fill="hold"/>
                                        <p:tgtEl>
                                          <p:spTgt spid="5">
                                            <p:graphicEl>
                                              <a:dgm id="{CC5B49BA-55C3-4056-B437-91F0FB4E5740}"/>
                                            </p:graphicEl>
                                          </p:spTgt>
                                        </p:tgtEl>
                                        <p:attrNameLst>
                                          <p:attrName>ppt_w</p:attrName>
                                        </p:attrNameLst>
                                      </p:cBhvr>
                                      <p:tavLst>
                                        <p:tav tm="0">
                                          <p:val>
                                            <p:fltVal val="0"/>
                                          </p:val>
                                        </p:tav>
                                        <p:tav tm="100000">
                                          <p:val>
                                            <p:strVal val="#ppt_w"/>
                                          </p:val>
                                        </p:tav>
                                      </p:tavLst>
                                    </p:anim>
                                    <p:anim calcmode="lin" valueType="num">
                                      <p:cBhvr>
                                        <p:cTn id="8" dur="1000" fill="hold"/>
                                        <p:tgtEl>
                                          <p:spTgt spid="5">
                                            <p:graphicEl>
                                              <a:dgm id="{CC5B49BA-55C3-4056-B437-91F0FB4E5740}"/>
                                            </p:graphicEl>
                                          </p:spTgt>
                                        </p:tgtEl>
                                        <p:attrNameLst>
                                          <p:attrName>ppt_h</p:attrName>
                                        </p:attrNameLst>
                                      </p:cBhvr>
                                      <p:tavLst>
                                        <p:tav tm="0">
                                          <p:val>
                                            <p:fltVal val="0"/>
                                          </p:val>
                                        </p:tav>
                                        <p:tav tm="100000">
                                          <p:val>
                                            <p:strVal val="#ppt_h"/>
                                          </p:val>
                                        </p:tav>
                                      </p:tavLst>
                                    </p:anim>
                                    <p:anim calcmode="lin" valueType="num">
                                      <p:cBhvr>
                                        <p:cTn id="9" dur="1000" fill="hold"/>
                                        <p:tgtEl>
                                          <p:spTgt spid="5">
                                            <p:graphicEl>
                                              <a:dgm id="{CC5B49BA-55C3-4056-B437-91F0FB4E5740}"/>
                                            </p:graphicEl>
                                          </p:spTgt>
                                        </p:tgtEl>
                                        <p:attrNameLst>
                                          <p:attrName>style.rotation</p:attrName>
                                        </p:attrNameLst>
                                      </p:cBhvr>
                                      <p:tavLst>
                                        <p:tav tm="0">
                                          <p:val>
                                            <p:fltVal val="90"/>
                                          </p:val>
                                        </p:tav>
                                        <p:tav tm="100000">
                                          <p:val>
                                            <p:fltVal val="0"/>
                                          </p:val>
                                        </p:tav>
                                      </p:tavLst>
                                    </p:anim>
                                    <p:animEffect transition="in" filter="fade">
                                      <p:cBhvr>
                                        <p:cTn id="10" dur="1000"/>
                                        <p:tgtEl>
                                          <p:spTgt spid="5">
                                            <p:graphicEl>
                                              <a:dgm id="{CC5B49BA-55C3-4056-B437-91F0FB4E5740}"/>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graphicEl>
                                              <a:dgm id="{0CB5CC9D-2435-41A9-9600-269B577CADA0}"/>
                                            </p:graphicEl>
                                          </p:spTgt>
                                        </p:tgtEl>
                                        <p:attrNameLst>
                                          <p:attrName/>
                                        </p:attrNameLst>
                                      </p:cBhvr>
                                      <p:to>
                                        <p:strVal val="visible"/>
                                      </p:to>
                                    </p:set>
                                  </p:childTnLst>
                                </p:cTn>
                              </p:par>
                              <p:par>
                                <p:cTn id="15" presetID="31" presetClass="entr" presetSubtype="0" fill="hold" grpId="0" nodeType="withEffect">
                                  <p:stCondLst>
                                    <p:cond delay="0"/>
                                  </p:stCondLst>
                                  <p:childTnLst>
                                    <p:set>
                                      <p:cBhvr>
                                        <p:cTn id="16" dur="1" fill="hold">
                                          <p:stCondLst>
                                            <p:cond delay="0"/>
                                          </p:stCondLst>
                                        </p:cTn>
                                        <p:tgtEl>
                                          <p:spTgt spid="5">
                                            <p:graphicEl>
                                              <a:dgm id="{764F292D-BA23-4F70-A48F-E087ADE73669}"/>
                                            </p:graphicEl>
                                          </p:spTgt>
                                        </p:tgtEl>
                                        <p:attrNameLst>
                                          <p:attrName>style.visibility</p:attrName>
                                        </p:attrNameLst>
                                      </p:cBhvr>
                                      <p:to>
                                        <p:strVal val="visible"/>
                                      </p:to>
                                    </p:set>
                                    <p:anim calcmode="lin" valueType="num">
                                      <p:cBhvr>
                                        <p:cTn id="17" dur="1000" fill="hold"/>
                                        <p:tgtEl>
                                          <p:spTgt spid="5">
                                            <p:graphicEl>
                                              <a:dgm id="{764F292D-BA23-4F70-A48F-E087ADE73669}"/>
                                            </p:graphicEl>
                                          </p:spTgt>
                                        </p:tgtEl>
                                        <p:attrNameLst>
                                          <p:attrName>ppt_w</p:attrName>
                                        </p:attrNameLst>
                                      </p:cBhvr>
                                      <p:tavLst>
                                        <p:tav tm="0">
                                          <p:val>
                                            <p:fltVal val="0"/>
                                          </p:val>
                                        </p:tav>
                                        <p:tav tm="100000">
                                          <p:val>
                                            <p:strVal val="#ppt_w"/>
                                          </p:val>
                                        </p:tav>
                                      </p:tavLst>
                                    </p:anim>
                                    <p:anim calcmode="lin" valueType="num">
                                      <p:cBhvr>
                                        <p:cTn id="18" dur="1000" fill="hold"/>
                                        <p:tgtEl>
                                          <p:spTgt spid="5">
                                            <p:graphicEl>
                                              <a:dgm id="{764F292D-BA23-4F70-A48F-E087ADE73669}"/>
                                            </p:graphicEl>
                                          </p:spTgt>
                                        </p:tgtEl>
                                        <p:attrNameLst>
                                          <p:attrName>ppt_h</p:attrName>
                                        </p:attrNameLst>
                                      </p:cBhvr>
                                      <p:tavLst>
                                        <p:tav tm="0">
                                          <p:val>
                                            <p:fltVal val="0"/>
                                          </p:val>
                                        </p:tav>
                                        <p:tav tm="100000">
                                          <p:val>
                                            <p:strVal val="#ppt_h"/>
                                          </p:val>
                                        </p:tav>
                                      </p:tavLst>
                                    </p:anim>
                                    <p:anim calcmode="lin" valueType="num">
                                      <p:cBhvr>
                                        <p:cTn id="19" dur="1000" fill="hold"/>
                                        <p:tgtEl>
                                          <p:spTgt spid="5">
                                            <p:graphicEl>
                                              <a:dgm id="{764F292D-BA23-4F70-A48F-E087ADE73669}"/>
                                            </p:graphicEl>
                                          </p:spTgt>
                                        </p:tgtEl>
                                        <p:attrNameLst>
                                          <p:attrName>style.rotation</p:attrName>
                                        </p:attrNameLst>
                                      </p:cBhvr>
                                      <p:tavLst>
                                        <p:tav tm="0">
                                          <p:val>
                                            <p:fltVal val="90"/>
                                          </p:val>
                                        </p:tav>
                                        <p:tav tm="100000">
                                          <p:val>
                                            <p:fltVal val="0"/>
                                          </p:val>
                                        </p:tav>
                                      </p:tavLst>
                                    </p:anim>
                                    <p:animEffect transition="in" filter="fade">
                                      <p:cBhvr>
                                        <p:cTn id="20" dur="1000"/>
                                        <p:tgtEl>
                                          <p:spTgt spid="5">
                                            <p:graphicEl>
                                              <a:dgm id="{764F292D-BA23-4F70-A48F-E087ADE73669}"/>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graphicEl>
                                              <a:dgm id="{2155CC24-0324-40DB-818D-B0D41D40EF26}"/>
                                            </p:graphicEl>
                                          </p:spTgt>
                                        </p:tgtEl>
                                        <p:attrNameLst>
                                          <p:attrName/>
                                        </p:attrNameLst>
                                      </p:cBhvr>
                                      <p:to>
                                        <p:strVal val="visible"/>
                                      </p:to>
                                    </p:set>
                                  </p:childTnLst>
                                </p:cTn>
                              </p:par>
                              <p:par>
                                <p:cTn id="25" presetID="31" presetClass="entr" presetSubtype="0" fill="hold" grpId="0" nodeType="withEffect">
                                  <p:stCondLst>
                                    <p:cond delay="0"/>
                                  </p:stCondLst>
                                  <p:childTnLst>
                                    <p:set>
                                      <p:cBhvr>
                                        <p:cTn id="26" dur="1" fill="hold">
                                          <p:stCondLst>
                                            <p:cond delay="0"/>
                                          </p:stCondLst>
                                        </p:cTn>
                                        <p:tgtEl>
                                          <p:spTgt spid="5">
                                            <p:graphicEl>
                                              <a:dgm id="{84EF7B33-579B-41E7-BACE-8BF570FB1B4C}"/>
                                            </p:graphicEl>
                                          </p:spTgt>
                                        </p:tgtEl>
                                        <p:attrNameLst>
                                          <p:attrName>style.visibility</p:attrName>
                                        </p:attrNameLst>
                                      </p:cBhvr>
                                      <p:to>
                                        <p:strVal val="visible"/>
                                      </p:to>
                                    </p:set>
                                    <p:anim calcmode="lin" valueType="num">
                                      <p:cBhvr>
                                        <p:cTn id="27" dur="1000" fill="hold"/>
                                        <p:tgtEl>
                                          <p:spTgt spid="5">
                                            <p:graphicEl>
                                              <a:dgm id="{84EF7B33-579B-41E7-BACE-8BF570FB1B4C}"/>
                                            </p:graphicEl>
                                          </p:spTgt>
                                        </p:tgtEl>
                                        <p:attrNameLst>
                                          <p:attrName>ppt_w</p:attrName>
                                        </p:attrNameLst>
                                      </p:cBhvr>
                                      <p:tavLst>
                                        <p:tav tm="0">
                                          <p:val>
                                            <p:fltVal val="0"/>
                                          </p:val>
                                        </p:tav>
                                        <p:tav tm="100000">
                                          <p:val>
                                            <p:strVal val="#ppt_w"/>
                                          </p:val>
                                        </p:tav>
                                      </p:tavLst>
                                    </p:anim>
                                    <p:anim calcmode="lin" valueType="num">
                                      <p:cBhvr>
                                        <p:cTn id="28" dur="1000" fill="hold"/>
                                        <p:tgtEl>
                                          <p:spTgt spid="5">
                                            <p:graphicEl>
                                              <a:dgm id="{84EF7B33-579B-41E7-BACE-8BF570FB1B4C}"/>
                                            </p:graphicEl>
                                          </p:spTgt>
                                        </p:tgtEl>
                                        <p:attrNameLst>
                                          <p:attrName>ppt_h</p:attrName>
                                        </p:attrNameLst>
                                      </p:cBhvr>
                                      <p:tavLst>
                                        <p:tav tm="0">
                                          <p:val>
                                            <p:fltVal val="0"/>
                                          </p:val>
                                        </p:tav>
                                        <p:tav tm="100000">
                                          <p:val>
                                            <p:strVal val="#ppt_h"/>
                                          </p:val>
                                        </p:tav>
                                      </p:tavLst>
                                    </p:anim>
                                    <p:anim calcmode="lin" valueType="num">
                                      <p:cBhvr>
                                        <p:cTn id="29" dur="1000" fill="hold"/>
                                        <p:tgtEl>
                                          <p:spTgt spid="5">
                                            <p:graphicEl>
                                              <a:dgm id="{84EF7B33-579B-41E7-BACE-8BF570FB1B4C}"/>
                                            </p:graphicEl>
                                          </p:spTgt>
                                        </p:tgtEl>
                                        <p:attrNameLst>
                                          <p:attrName>style.rotation</p:attrName>
                                        </p:attrNameLst>
                                      </p:cBhvr>
                                      <p:tavLst>
                                        <p:tav tm="0">
                                          <p:val>
                                            <p:fltVal val="90"/>
                                          </p:val>
                                        </p:tav>
                                        <p:tav tm="100000">
                                          <p:val>
                                            <p:fltVal val="0"/>
                                          </p:val>
                                        </p:tav>
                                      </p:tavLst>
                                    </p:anim>
                                    <p:animEffect transition="in" filter="fade">
                                      <p:cBhvr>
                                        <p:cTn id="30" dur="1000"/>
                                        <p:tgtEl>
                                          <p:spTgt spid="5">
                                            <p:graphicEl>
                                              <a:dgm id="{84EF7B33-579B-41E7-BACE-8BF570FB1B4C}"/>
                                            </p:graphicEl>
                                          </p:spTgt>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graphicEl>
                                              <a:dgm id="{4E15A439-6395-4F18-B322-E195E7B1F0D9}"/>
                                            </p:graphicEl>
                                          </p:spTgt>
                                        </p:tgtEl>
                                        <p:attrNameLst>
                                          <p:attrName/>
                                        </p:attrNameLst>
                                      </p:cBhvr>
                                      <p:to>
                                        <p:strVal val="visible"/>
                                      </p:to>
                                    </p:set>
                                  </p:childTnLst>
                                </p:cTn>
                              </p:par>
                              <p:par>
                                <p:cTn id="35" presetID="31" presetClass="entr" presetSubtype="0" fill="hold" grpId="0" nodeType="withEffect">
                                  <p:stCondLst>
                                    <p:cond delay="0"/>
                                  </p:stCondLst>
                                  <p:childTnLst>
                                    <p:set>
                                      <p:cBhvr>
                                        <p:cTn id="36" dur="1" fill="hold">
                                          <p:stCondLst>
                                            <p:cond delay="0"/>
                                          </p:stCondLst>
                                        </p:cTn>
                                        <p:tgtEl>
                                          <p:spTgt spid="5">
                                            <p:graphicEl>
                                              <a:dgm id="{9F006955-C649-4EF5-B87F-715D2BD1A357}"/>
                                            </p:graphicEl>
                                          </p:spTgt>
                                        </p:tgtEl>
                                        <p:attrNameLst>
                                          <p:attrName>style.visibility</p:attrName>
                                        </p:attrNameLst>
                                      </p:cBhvr>
                                      <p:to>
                                        <p:strVal val="visible"/>
                                      </p:to>
                                    </p:set>
                                    <p:anim calcmode="lin" valueType="num">
                                      <p:cBhvr>
                                        <p:cTn id="37" dur="1000" fill="hold"/>
                                        <p:tgtEl>
                                          <p:spTgt spid="5">
                                            <p:graphicEl>
                                              <a:dgm id="{9F006955-C649-4EF5-B87F-715D2BD1A357}"/>
                                            </p:graphicEl>
                                          </p:spTgt>
                                        </p:tgtEl>
                                        <p:attrNameLst>
                                          <p:attrName>ppt_w</p:attrName>
                                        </p:attrNameLst>
                                      </p:cBhvr>
                                      <p:tavLst>
                                        <p:tav tm="0">
                                          <p:val>
                                            <p:fltVal val="0"/>
                                          </p:val>
                                        </p:tav>
                                        <p:tav tm="100000">
                                          <p:val>
                                            <p:strVal val="#ppt_w"/>
                                          </p:val>
                                        </p:tav>
                                      </p:tavLst>
                                    </p:anim>
                                    <p:anim calcmode="lin" valueType="num">
                                      <p:cBhvr>
                                        <p:cTn id="38" dur="1000" fill="hold"/>
                                        <p:tgtEl>
                                          <p:spTgt spid="5">
                                            <p:graphicEl>
                                              <a:dgm id="{9F006955-C649-4EF5-B87F-715D2BD1A357}"/>
                                            </p:graphicEl>
                                          </p:spTgt>
                                        </p:tgtEl>
                                        <p:attrNameLst>
                                          <p:attrName>ppt_h</p:attrName>
                                        </p:attrNameLst>
                                      </p:cBhvr>
                                      <p:tavLst>
                                        <p:tav tm="0">
                                          <p:val>
                                            <p:fltVal val="0"/>
                                          </p:val>
                                        </p:tav>
                                        <p:tav tm="100000">
                                          <p:val>
                                            <p:strVal val="#ppt_h"/>
                                          </p:val>
                                        </p:tav>
                                      </p:tavLst>
                                    </p:anim>
                                    <p:anim calcmode="lin" valueType="num">
                                      <p:cBhvr>
                                        <p:cTn id="39" dur="1000" fill="hold"/>
                                        <p:tgtEl>
                                          <p:spTgt spid="5">
                                            <p:graphicEl>
                                              <a:dgm id="{9F006955-C649-4EF5-B87F-715D2BD1A357}"/>
                                            </p:graphicEl>
                                          </p:spTgt>
                                        </p:tgtEl>
                                        <p:attrNameLst>
                                          <p:attrName>style.rotation</p:attrName>
                                        </p:attrNameLst>
                                      </p:cBhvr>
                                      <p:tavLst>
                                        <p:tav tm="0">
                                          <p:val>
                                            <p:fltVal val="90"/>
                                          </p:val>
                                        </p:tav>
                                        <p:tav tm="100000">
                                          <p:val>
                                            <p:fltVal val="0"/>
                                          </p:val>
                                        </p:tav>
                                      </p:tavLst>
                                    </p:anim>
                                    <p:animEffect transition="in" filter="fade">
                                      <p:cBhvr>
                                        <p:cTn id="40" dur="1000"/>
                                        <p:tgtEl>
                                          <p:spTgt spid="5">
                                            <p:graphicEl>
                                              <a:dgm id="{9F006955-C649-4EF5-B87F-715D2BD1A357}"/>
                                            </p:graphicEl>
                                          </p:spTgt>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5">
                                            <p:graphicEl>
                                              <a:dgm id="{9648C8A7-2D17-416C-A95C-9B9B933F25F2}"/>
                                            </p:graphicEl>
                                          </p:spTgt>
                                        </p:tgtEl>
                                        <p:attrNameLst>
                                          <p:attrName/>
                                        </p:attrNameLst>
                                      </p:cBhvr>
                                      <p:to>
                                        <p:strVal val="visible"/>
                                      </p:to>
                                    </p:set>
                                  </p:childTnLst>
                                </p:cTn>
                              </p:par>
                              <p:par>
                                <p:cTn id="45" presetID="31" presetClass="entr" presetSubtype="0" fill="hold" grpId="0" nodeType="withEffect">
                                  <p:stCondLst>
                                    <p:cond delay="0"/>
                                  </p:stCondLst>
                                  <p:childTnLst>
                                    <p:set>
                                      <p:cBhvr>
                                        <p:cTn id="46" dur="1" fill="hold">
                                          <p:stCondLst>
                                            <p:cond delay="0"/>
                                          </p:stCondLst>
                                        </p:cTn>
                                        <p:tgtEl>
                                          <p:spTgt spid="5">
                                            <p:graphicEl>
                                              <a:dgm id="{A854907C-4009-46F0-8A8B-4748A2CB983D}"/>
                                            </p:graphicEl>
                                          </p:spTgt>
                                        </p:tgtEl>
                                        <p:attrNameLst>
                                          <p:attrName>style.visibility</p:attrName>
                                        </p:attrNameLst>
                                      </p:cBhvr>
                                      <p:to>
                                        <p:strVal val="visible"/>
                                      </p:to>
                                    </p:set>
                                    <p:anim calcmode="lin" valueType="num">
                                      <p:cBhvr>
                                        <p:cTn id="47" dur="1000" fill="hold"/>
                                        <p:tgtEl>
                                          <p:spTgt spid="5">
                                            <p:graphicEl>
                                              <a:dgm id="{A854907C-4009-46F0-8A8B-4748A2CB983D}"/>
                                            </p:graphicEl>
                                          </p:spTgt>
                                        </p:tgtEl>
                                        <p:attrNameLst>
                                          <p:attrName>ppt_w</p:attrName>
                                        </p:attrNameLst>
                                      </p:cBhvr>
                                      <p:tavLst>
                                        <p:tav tm="0">
                                          <p:val>
                                            <p:fltVal val="0"/>
                                          </p:val>
                                        </p:tav>
                                        <p:tav tm="100000">
                                          <p:val>
                                            <p:strVal val="#ppt_w"/>
                                          </p:val>
                                        </p:tav>
                                      </p:tavLst>
                                    </p:anim>
                                    <p:anim calcmode="lin" valueType="num">
                                      <p:cBhvr>
                                        <p:cTn id="48" dur="1000" fill="hold"/>
                                        <p:tgtEl>
                                          <p:spTgt spid="5">
                                            <p:graphicEl>
                                              <a:dgm id="{A854907C-4009-46F0-8A8B-4748A2CB983D}"/>
                                            </p:graphicEl>
                                          </p:spTgt>
                                        </p:tgtEl>
                                        <p:attrNameLst>
                                          <p:attrName>ppt_h</p:attrName>
                                        </p:attrNameLst>
                                      </p:cBhvr>
                                      <p:tavLst>
                                        <p:tav tm="0">
                                          <p:val>
                                            <p:fltVal val="0"/>
                                          </p:val>
                                        </p:tav>
                                        <p:tav tm="100000">
                                          <p:val>
                                            <p:strVal val="#ppt_h"/>
                                          </p:val>
                                        </p:tav>
                                      </p:tavLst>
                                    </p:anim>
                                    <p:anim calcmode="lin" valueType="num">
                                      <p:cBhvr>
                                        <p:cTn id="49" dur="1000" fill="hold"/>
                                        <p:tgtEl>
                                          <p:spTgt spid="5">
                                            <p:graphicEl>
                                              <a:dgm id="{A854907C-4009-46F0-8A8B-4748A2CB983D}"/>
                                            </p:graphicEl>
                                          </p:spTgt>
                                        </p:tgtEl>
                                        <p:attrNameLst>
                                          <p:attrName>style.rotation</p:attrName>
                                        </p:attrNameLst>
                                      </p:cBhvr>
                                      <p:tavLst>
                                        <p:tav tm="0">
                                          <p:val>
                                            <p:fltVal val="90"/>
                                          </p:val>
                                        </p:tav>
                                        <p:tav tm="100000">
                                          <p:val>
                                            <p:fltVal val="0"/>
                                          </p:val>
                                        </p:tav>
                                      </p:tavLst>
                                    </p:anim>
                                    <p:animEffect transition="in" filter="fade">
                                      <p:cBhvr>
                                        <p:cTn id="50" dur="1000"/>
                                        <p:tgtEl>
                                          <p:spTgt spid="5">
                                            <p:graphicEl>
                                              <a:dgm id="{A854907C-4009-46F0-8A8B-4748A2CB983D}"/>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
                                            <p:graphicEl>
                                              <a:dgm id="{D47E8064-0944-47BB-A0B1-5E36937E5F56}"/>
                                            </p:graphicEl>
                                          </p:spTgt>
                                        </p:tgtEl>
                                        <p:attrNameLst>
                                          <p:attrName/>
                                        </p:attrNameLst>
                                      </p:cBhvr>
                                      <p:to>
                                        <p:strVal val="visible"/>
                                      </p:to>
                                    </p:set>
                                  </p:childTnLst>
                                </p:cTn>
                              </p:par>
                              <p:par>
                                <p:cTn id="55" presetID="31" presetClass="entr" presetSubtype="0" fill="hold" grpId="0" nodeType="withEffect">
                                  <p:stCondLst>
                                    <p:cond delay="0"/>
                                  </p:stCondLst>
                                  <p:childTnLst>
                                    <p:set>
                                      <p:cBhvr>
                                        <p:cTn id="56" dur="1" fill="hold">
                                          <p:stCondLst>
                                            <p:cond delay="0"/>
                                          </p:stCondLst>
                                        </p:cTn>
                                        <p:tgtEl>
                                          <p:spTgt spid="5">
                                            <p:graphicEl>
                                              <a:dgm id="{52B632F0-05D3-404B-BB18-127BD57939EF}"/>
                                            </p:graphicEl>
                                          </p:spTgt>
                                        </p:tgtEl>
                                        <p:attrNameLst>
                                          <p:attrName>style.visibility</p:attrName>
                                        </p:attrNameLst>
                                      </p:cBhvr>
                                      <p:to>
                                        <p:strVal val="visible"/>
                                      </p:to>
                                    </p:set>
                                    <p:anim calcmode="lin" valueType="num">
                                      <p:cBhvr>
                                        <p:cTn id="57" dur="1000" fill="hold"/>
                                        <p:tgtEl>
                                          <p:spTgt spid="5">
                                            <p:graphicEl>
                                              <a:dgm id="{52B632F0-05D3-404B-BB18-127BD57939EF}"/>
                                            </p:graphicEl>
                                          </p:spTgt>
                                        </p:tgtEl>
                                        <p:attrNameLst>
                                          <p:attrName>ppt_w</p:attrName>
                                        </p:attrNameLst>
                                      </p:cBhvr>
                                      <p:tavLst>
                                        <p:tav tm="0">
                                          <p:val>
                                            <p:fltVal val="0"/>
                                          </p:val>
                                        </p:tav>
                                        <p:tav tm="100000">
                                          <p:val>
                                            <p:strVal val="#ppt_w"/>
                                          </p:val>
                                        </p:tav>
                                      </p:tavLst>
                                    </p:anim>
                                    <p:anim calcmode="lin" valueType="num">
                                      <p:cBhvr>
                                        <p:cTn id="58" dur="1000" fill="hold"/>
                                        <p:tgtEl>
                                          <p:spTgt spid="5">
                                            <p:graphicEl>
                                              <a:dgm id="{52B632F0-05D3-404B-BB18-127BD57939EF}"/>
                                            </p:graphicEl>
                                          </p:spTgt>
                                        </p:tgtEl>
                                        <p:attrNameLst>
                                          <p:attrName>ppt_h</p:attrName>
                                        </p:attrNameLst>
                                      </p:cBhvr>
                                      <p:tavLst>
                                        <p:tav tm="0">
                                          <p:val>
                                            <p:fltVal val="0"/>
                                          </p:val>
                                        </p:tav>
                                        <p:tav tm="100000">
                                          <p:val>
                                            <p:strVal val="#ppt_h"/>
                                          </p:val>
                                        </p:tav>
                                      </p:tavLst>
                                    </p:anim>
                                    <p:anim calcmode="lin" valueType="num">
                                      <p:cBhvr>
                                        <p:cTn id="59" dur="1000" fill="hold"/>
                                        <p:tgtEl>
                                          <p:spTgt spid="5">
                                            <p:graphicEl>
                                              <a:dgm id="{52B632F0-05D3-404B-BB18-127BD57939EF}"/>
                                            </p:graphicEl>
                                          </p:spTgt>
                                        </p:tgtEl>
                                        <p:attrNameLst>
                                          <p:attrName>style.rotation</p:attrName>
                                        </p:attrNameLst>
                                      </p:cBhvr>
                                      <p:tavLst>
                                        <p:tav tm="0">
                                          <p:val>
                                            <p:fltVal val="90"/>
                                          </p:val>
                                        </p:tav>
                                        <p:tav tm="100000">
                                          <p:val>
                                            <p:fltVal val="0"/>
                                          </p:val>
                                        </p:tav>
                                      </p:tavLst>
                                    </p:anim>
                                    <p:animEffect transition="in" filter="fade">
                                      <p:cBhvr>
                                        <p:cTn id="60" dur="1000"/>
                                        <p:tgtEl>
                                          <p:spTgt spid="5">
                                            <p:graphicEl>
                                              <a:dgm id="{52B632F0-05D3-404B-BB18-127BD57939EF}"/>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Dgm bld="one"/>
        </p:bldSub>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56271"/>
            <a:ext cx="8686800" cy="936625"/>
          </a:xfrm>
        </p:spPr>
        <p:txBody>
          <a:bodyPr/>
          <a:lstStyle/>
          <a:p>
            <a:pPr algn="ctr"/>
            <a:r>
              <a:rPr lang="fr-FR" dirty="0"/>
              <a:t>Perché l’</a:t>
            </a:r>
            <a:r>
              <a:rPr lang="fr-FR" dirty="0" err="1"/>
              <a:t>uso</a:t>
            </a:r>
            <a:r>
              <a:rPr lang="fr-FR" dirty="0"/>
              <a:t> dei </a:t>
            </a:r>
            <a:r>
              <a:rPr lang="fr-FR" dirty="0" err="1"/>
              <a:t>costi</a:t>
            </a:r>
            <a:r>
              <a:rPr lang="fr-FR" dirty="0"/>
              <a:t> </a:t>
            </a:r>
            <a:r>
              <a:rPr lang="fr-FR" dirty="0" err="1"/>
              <a:t>semplificati</a:t>
            </a:r>
            <a:r>
              <a:rPr lang="fr-FR" dirty="0"/>
              <a:t>?</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964435630"/>
              </p:ext>
            </p:extLst>
          </p:nvPr>
        </p:nvGraphicFramePr>
        <p:xfrm>
          <a:off x="304800" y="2636838"/>
          <a:ext cx="8382000" cy="3763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6"/>
          <p:cNvSpPr>
            <a:spLocks noGrp="1" noChangeArrowheads="1"/>
          </p:cNvSpPr>
          <p:nvPr>
            <p:ph type="sldNum" sz="quarter" idx="12"/>
          </p:nvPr>
        </p:nvSpPr>
        <p:spPr>
          <a:xfrm>
            <a:off x="457200" y="6156939"/>
            <a:ext cx="2133600" cy="476250"/>
          </a:xfrm>
        </p:spPr>
        <p:txBody>
          <a:bodyPr/>
          <a:lstStyle>
            <a:lvl1pPr>
              <a:defRPr>
                <a:solidFill>
                  <a:srgbClr val="000000"/>
                </a:solidFill>
              </a:defRPr>
            </a:lvl1pPr>
          </a:lstStyle>
          <a:p>
            <a:pPr>
              <a:defRPr/>
            </a:pPr>
            <a:fld id="{E377B1E3-B03E-4F3F-9CF4-1D40954AE119}" type="slidenum">
              <a:rPr lang="en-GB"/>
              <a:pPr>
                <a:defRPr/>
              </a:pPr>
              <a:t>4</a:t>
            </a:fld>
            <a:endParaRPr lang="en-GB" dirty="0"/>
          </a:p>
        </p:txBody>
      </p:sp>
    </p:spTree>
    <p:extLst>
      <p:ext uri="{BB962C8B-B14F-4D97-AF65-F5344CB8AC3E}">
        <p14:creationId xmlns:p14="http://schemas.microsoft.com/office/powerpoint/2010/main" val="41299059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itle 1"/>
          <p:cNvSpPr>
            <a:spLocks noGrp="1"/>
          </p:cNvSpPr>
          <p:nvPr>
            <p:ph type="title"/>
          </p:nvPr>
        </p:nvSpPr>
        <p:spPr>
          <a:xfrm>
            <a:off x="395288" y="333375"/>
            <a:ext cx="8229600" cy="936625"/>
          </a:xfrm>
        </p:spPr>
        <p:txBody>
          <a:bodyPr/>
          <a:lstStyle/>
          <a:p>
            <a:pPr algn="ctr"/>
            <a:r>
              <a:rPr lang="fr-FR" dirty="0" err="1"/>
              <a:t>Quali</a:t>
            </a:r>
            <a:r>
              <a:rPr lang="fr-FR" dirty="0"/>
              <a:t> </a:t>
            </a:r>
            <a:r>
              <a:rPr lang="fr-FR" dirty="0" err="1"/>
              <a:t>metodi</a:t>
            </a:r>
            <a:r>
              <a:rPr lang="fr-FR" dirty="0"/>
              <a:t> per </a:t>
            </a:r>
            <a:r>
              <a:rPr lang="fr-FR" dirty="0" err="1"/>
              <a:t>calcolare</a:t>
            </a:r>
            <a:r>
              <a:rPr lang="fr-FR" dirty="0"/>
              <a:t> i </a:t>
            </a:r>
            <a:r>
              <a:rPr lang="fr-FR" dirty="0" err="1"/>
              <a:t>costi</a:t>
            </a:r>
            <a:r>
              <a:rPr lang="fr-FR" dirty="0"/>
              <a:t> </a:t>
            </a:r>
            <a:r>
              <a:rPr lang="fr-FR" dirty="0" err="1"/>
              <a:t>semplificati</a:t>
            </a:r>
            <a:r>
              <a:rPr lang="fr-FR" dirty="0"/>
              <a:t>?</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67446980"/>
              </p:ext>
            </p:extLst>
          </p:nvPr>
        </p:nvGraphicFramePr>
        <p:xfrm>
          <a:off x="395536" y="990600"/>
          <a:ext cx="8291264" cy="51845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6"/>
          <p:cNvSpPr>
            <a:spLocks noGrp="1" noChangeArrowheads="1"/>
          </p:cNvSpPr>
          <p:nvPr>
            <p:ph type="sldNum" sz="quarter" idx="12"/>
          </p:nvPr>
        </p:nvSpPr>
        <p:spPr>
          <a:xfrm>
            <a:off x="457200" y="6156939"/>
            <a:ext cx="2133600" cy="476250"/>
          </a:xfrm>
        </p:spPr>
        <p:txBody>
          <a:bodyPr/>
          <a:lstStyle>
            <a:lvl1pPr>
              <a:defRPr>
                <a:solidFill>
                  <a:srgbClr val="000000"/>
                </a:solidFill>
              </a:defRPr>
            </a:lvl1pPr>
          </a:lstStyle>
          <a:p>
            <a:pPr>
              <a:defRPr/>
            </a:pPr>
            <a:fld id="{E377B1E3-B03E-4F3F-9CF4-1D40954AE119}" type="slidenum">
              <a:rPr lang="en-GB"/>
              <a:pPr>
                <a:defRPr/>
              </a:pPr>
              <a:t>5</a:t>
            </a:fld>
            <a:endParaRPr lang="en-GB" dirty="0"/>
          </a:p>
        </p:txBody>
      </p:sp>
    </p:spTree>
    <p:extLst>
      <p:ext uri="{BB962C8B-B14F-4D97-AF65-F5344CB8AC3E}">
        <p14:creationId xmlns:p14="http://schemas.microsoft.com/office/powerpoint/2010/main" val="4151008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graphicEl>
                                              <a:dgm id="{6E029B1D-08AC-4D1F-A981-E9FF178CDCE7}"/>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graphicEl>
                                              <a:dgm id="{9503C6F0-D654-42B6-BABB-F500868715BA}"/>
                                            </p:graphic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graphicEl>
                                              <a:dgm id="{0811D309-ABFB-458E-A670-D5640384AE9D}"/>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graphicEl>
                                              <a:dgm id="{D7A15A01-6669-4070-BC59-6B08EB6DA449}"/>
                                            </p:graphicEl>
                                          </p:spTgt>
                                        </p:tgtEl>
                                        <p:attrNameLst>
                                          <p:attrName>style.visibility</p:attrName>
                                        </p:attrNameLst>
                                      </p:cBhvr>
                                      <p:to>
                                        <p:strVal val="visible"/>
                                      </p:to>
                                    </p:set>
                                  </p:childTnLst>
                                </p:cTn>
                              </p:par>
                              <p:par>
                                <p:cTn id="13" presetID="22" presetClass="entr" presetSubtype="4" fill="hold" grpId="0" nodeType="withEffect">
                                  <p:stCondLst>
                                    <p:cond delay="0"/>
                                  </p:stCondLst>
                                  <p:childTnLst>
                                    <p:set>
                                      <p:cBhvr>
                                        <p:cTn id="14" dur="1" fill="hold">
                                          <p:stCondLst>
                                            <p:cond delay="0"/>
                                          </p:stCondLst>
                                        </p:cTn>
                                        <p:tgtEl>
                                          <p:spTgt spid="4">
                                            <p:graphicEl>
                                              <a:dgm id="{2AE6EE25-9845-4335-BEB7-EBF99E0DFD3B}"/>
                                            </p:graphicEl>
                                          </p:spTgt>
                                        </p:tgtEl>
                                        <p:attrNameLst>
                                          <p:attrName>style.visibility</p:attrName>
                                        </p:attrNameLst>
                                      </p:cBhvr>
                                      <p:to>
                                        <p:strVal val="visible"/>
                                      </p:to>
                                    </p:set>
                                    <p:animEffect transition="in" filter="wipe(down)">
                                      <p:cBhvr>
                                        <p:cTn id="15" dur="500"/>
                                        <p:tgtEl>
                                          <p:spTgt spid="4">
                                            <p:graphicEl>
                                              <a:dgm id="{2AE6EE25-9845-4335-BEB7-EBF99E0DFD3B}"/>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
                                            <p:graphicEl>
                                              <a:dgm id="{3987DED8-D5FC-4100-B72C-D26269B413D8}"/>
                                            </p:graphicEl>
                                          </p:spTgt>
                                        </p:tgtEl>
                                        <p:attrNameLst>
                                          <p:attrName>style.visibility</p:attrName>
                                        </p:attrNameLst>
                                      </p:cBhvr>
                                      <p:to>
                                        <p:strVal val="visible"/>
                                      </p:to>
                                    </p:set>
                                  </p:childTnLst>
                                </p:cTn>
                              </p:par>
                              <p:par>
                                <p:cTn id="20" presetID="22" presetClass="entr" presetSubtype="4" fill="hold" grpId="0" nodeType="withEffect">
                                  <p:stCondLst>
                                    <p:cond delay="0"/>
                                  </p:stCondLst>
                                  <p:childTnLst>
                                    <p:set>
                                      <p:cBhvr>
                                        <p:cTn id="21" dur="1" fill="hold">
                                          <p:stCondLst>
                                            <p:cond delay="0"/>
                                          </p:stCondLst>
                                        </p:cTn>
                                        <p:tgtEl>
                                          <p:spTgt spid="4">
                                            <p:graphicEl>
                                              <a:dgm id="{57D3E620-7BEA-4755-BD4E-893D62FA8E93}"/>
                                            </p:graphicEl>
                                          </p:spTgt>
                                        </p:tgtEl>
                                        <p:attrNameLst>
                                          <p:attrName>style.visibility</p:attrName>
                                        </p:attrNameLst>
                                      </p:cBhvr>
                                      <p:to>
                                        <p:strVal val="visible"/>
                                      </p:to>
                                    </p:set>
                                    <p:animEffect transition="in" filter="wipe(down)">
                                      <p:cBhvr>
                                        <p:cTn id="22" dur="500"/>
                                        <p:tgtEl>
                                          <p:spTgt spid="4">
                                            <p:graphicEl>
                                              <a:dgm id="{57D3E620-7BEA-4755-BD4E-893D62FA8E93}"/>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graphicEl>
                                              <a:dgm id="{F7F5A9BB-1C2F-4948-8CE3-E8270BECF1F0}"/>
                                            </p:graphicEl>
                                          </p:spTgt>
                                        </p:tgtEl>
                                        <p:attrNameLst>
                                          <p:attrName>style.visibility</p:attrName>
                                        </p:attrNameLst>
                                      </p:cBhvr>
                                      <p:to>
                                        <p:strVal val="visible"/>
                                      </p:to>
                                    </p:set>
                                  </p:childTnLst>
                                </p:cTn>
                              </p:par>
                              <p:par>
                                <p:cTn id="27" presetID="22" presetClass="entr" presetSubtype="4" fill="hold" grpId="0" nodeType="withEffect">
                                  <p:stCondLst>
                                    <p:cond delay="0"/>
                                  </p:stCondLst>
                                  <p:childTnLst>
                                    <p:set>
                                      <p:cBhvr>
                                        <p:cTn id="28" dur="1" fill="hold">
                                          <p:stCondLst>
                                            <p:cond delay="0"/>
                                          </p:stCondLst>
                                        </p:cTn>
                                        <p:tgtEl>
                                          <p:spTgt spid="4">
                                            <p:graphicEl>
                                              <a:dgm id="{DE1EFEAD-8C21-49AB-B61D-FB81C98D683B}"/>
                                            </p:graphicEl>
                                          </p:spTgt>
                                        </p:tgtEl>
                                        <p:attrNameLst>
                                          <p:attrName>style.visibility</p:attrName>
                                        </p:attrNameLst>
                                      </p:cBhvr>
                                      <p:to>
                                        <p:strVal val="visible"/>
                                      </p:to>
                                    </p:set>
                                    <p:animEffect transition="in" filter="wipe(down)">
                                      <p:cBhvr>
                                        <p:cTn id="29" dur="500"/>
                                        <p:tgtEl>
                                          <p:spTgt spid="4">
                                            <p:graphicEl>
                                              <a:dgm id="{DE1EFEAD-8C21-49AB-B61D-FB81C98D683B}"/>
                                            </p:graphicEl>
                                          </p:spTgt>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4">
                                            <p:graphicEl>
                                              <a:dgm id="{1F48C3F1-DAE2-458C-948F-5B44A16915BA}"/>
                                            </p:graphicEl>
                                          </p:spTgt>
                                        </p:tgtEl>
                                        <p:attrNameLst>
                                          <p:attrName>style.visibility</p:attrName>
                                        </p:attrNameLst>
                                      </p:cBhvr>
                                      <p:to>
                                        <p:strVal val="visible"/>
                                      </p:to>
                                    </p:set>
                                  </p:childTnLst>
                                </p:cTn>
                              </p:par>
                              <p:par>
                                <p:cTn id="34" presetID="22" presetClass="entr" presetSubtype="4" fill="hold" grpId="0" nodeType="withEffect">
                                  <p:stCondLst>
                                    <p:cond delay="0"/>
                                  </p:stCondLst>
                                  <p:childTnLst>
                                    <p:set>
                                      <p:cBhvr>
                                        <p:cTn id="35" dur="1" fill="hold">
                                          <p:stCondLst>
                                            <p:cond delay="0"/>
                                          </p:stCondLst>
                                        </p:cTn>
                                        <p:tgtEl>
                                          <p:spTgt spid="4">
                                            <p:graphicEl>
                                              <a:dgm id="{DDE9F483-1BE1-4763-BBBB-D0F50EE06EF7}"/>
                                            </p:graphicEl>
                                          </p:spTgt>
                                        </p:tgtEl>
                                        <p:attrNameLst>
                                          <p:attrName>style.visibility</p:attrName>
                                        </p:attrNameLst>
                                      </p:cBhvr>
                                      <p:to>
                                        <p:strVal val="visible"/>
                                      </p:to>
                                    </p:set>
                                    <p:animEffect transition="in" filter="wipe(down)">
                                      <p:cBhvr>
                                        <p:cTn id="36" dur="500"/>
                                        <p:tgtEl>
                                          <p:spTgt spid="4">
                                            <p:graphicEl>
                                              <a:dgm id="{DDE9F483-1BE1-4763-BBBB-D0F50EE06EF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57200" y="1143000"/>
            <a:ext cx="8408766" cy="4495799"/>
            <a:chOff x="582835" y="1341387"/>
            <a:chExt cx="8408766" cy="3899065"/>
          </a:xfrm>
        </p:grpSpPr>
        <p:sp>
          <p:nvSpPr>
            <p:cNvPr id="4" name="Freeform 3"/>
            <p:cNvSpPr/>
            <p:nvPr/>
          </p:nvSpPr>
          <p:spPr>
            <a:xfrm>
              <a:off x="1696491" y="3675996"/>
              <a:ext cx="1199110" cy="329278"/>
            </a:xfrm>
            <a:custGeom>
              <a:avLst/>
              <a:gdLst>
                <a:gd name="connsiteX0" fmla="*/ 0 w 1199110"/>
                <a:gd name="connsiteY0" fmla="*/ 0 h 329278"/>
                <a:gd name="connsiteX1" fmla="*/ 599555 w 1199110"/>
                <a:gd name="connsiteY1" fmla="*/ 0 h 329278"/>
                <a:gd name="connsiteX2" fmla="*/ 599555 w 1199110"/>
                <a:gd name="connsiteY2" fmla="*/ 329278 h 329278"/>
                <a:gd name="connsiteX3" fmla="*/ 1199110 w 1199110"/>
                <a:gd name="connsiteY3" fmla="*/ 329278 h 329278"/>
              </a:gdLst>
              <a:ahLst/>
              <a:cxnLst>
                <a:cxn ang="0">
                  <a:pos x="connsiteX0" y="connsiteY0"/>
                </a:cxn>
                <a:cxn ang="0">
                  <a:pos x="connsiteX1" y="connsiteY1"/>
                </a:cxn>
                <a:cxn ang="0">
                  <a:pos x="connsiteX2" y="connsiteY2"/>
                </a:cxn>
                <a:cxn ang="0">
                  <a:pos x="connsiteX3" y="connsiteY3"/>
                </a:cxn>
              </a:cxnLst>
              <a:rect l="l" t="t" r="r" b="b"/>
              <a:pathLst>
                <a:path w="1199110" h="329278">
                  <a:moveTo>
                    <a:pt x="0" y="0"/>
                  </a:moveTo>
                  <a:lnTo>
                    <a:pt x="599555" y="0"/>
                  </a:lnTo>
                  <a:lnTo>
                    <a:pt x="599555" y="329278"/>
                  </a:lnTo>
                  <a:lnTo>
                    <a:pt x="1199110" y="329278"/>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581167" tIns="133552" rIns="581169" bIns="133552" numCol="1" spcCol="1270" anchor="ctr" anchorCtr="0">
              <a:noAutofit/>
            </a:bodyPr>
            <a:lstStyle/>
            <a:p>
              <a:pPr lvl="0" algn="ctr" defTabSz="222250">
                <a:lnSpc>
                  <a:spcPct val="90000"/>
                </a:lnSpc>
                <a:spcBef>
                  <a:spcPct val="0"/>
                </a:spcBef>
                <a:spcAft>
                  <a:spcPct val="35000"/>
                </a:spcAft>
              </a:pPr>
              <a:endParaRPr lang="fr-BE" sz="500" kern="1200"/>
            </a:p>
          </p:txBody>
        </p:sp>
        <p:sp>
          <p:nvSpPr>
            <p:cNvPr id="14" name="Freeform 13"/>
            <p:cNvSpPr/>
            <p:nvPr/>
          </p:nvSpPr>
          <p:spPr>
            <a:xfrm>
              <a:off x="1696491" y="3447397"/>
              <a:ext cx="1199110" cy="228599"/>
            </a:xfrm>
            <a:custGeom>
              <a:avLst/>
              <a:gdLst>
                <a:gd name="connsiteX0" fmla="*/ 0 w 1199110"/>
                <a:gd name="connsiteY0" fmla="*/ 228599 h 228599"/>
                <a:gd name="connsiteX1" fmla="*/ 599555 w 1199110"/>
                <a:gd name="connsiteY1" fmla="*/ 228599 h 228599"/>
                <a:gd name="connsiteX2" fmla="*/ 599555 w 1199110"/>
                <a:gd name="connsiteY2" fmla="*/ 0 h 228599"/>
                <a:gd name="connsiteX3" fmla="*/ 1199110 w 1199110"/>
                <a:gd name="connsiteY3" fmla="*/ 0 h 228599"/>
              </a:gdLst>
              <a:ahLst/>
              <a:cxnLst>
                <a:cxn ang="0">
                  <a:pos x="connsiteX0" y="connsiteY0"/>
                </a:cxn>
                <a:cxn ang="0">
                  <a:pos x="connsiteX1" y="connsiteY1"/>
                </a:cxn>
                <a:cxn ang="0">
                  <a:pos x="connsiteX2" y="connsiteY2"/>
                </a:cxn>
                <a:cxn ang="0">
                  <a:pos x="connsiteX3" y="connsiteY3"/>
                </a:cxn>
              </a:cxnLst>
              <a:rect l="l" t="t" r="r" b="b"/>
              <a:pathLst>
                <a:path w="1199110" h="228599">
                  <a:moveTo>
                    <a:pt x="0" y="228599"/>
                  </a:moveTo>
                  <a:lnTo>
                    <a:pt x="599555" y="228599"/>
                  </a:lnTo>
                  <a:lnTo>
                    <a:pt x="599555" y="0"/>
                  </a:lnTo>
                  <a:lnTo>
                    <a:pt x="1199110" y="0"/>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581737" tIns="83782" rIns="581738" bIns="83782" numCol="1" spcCol="1270" anchor="ctr" anchorCtr="0">
              <a:noAutofit/>
            </a:bodyPr>
            <a:lstStyle/>
            <a:p>
              <a:pPr lvl="0" algn="ctr" defTabSz="222250">
                <a:lnSpc>
                  <a:spcPct val="90000"/>
                </a:lnSpc>
                <a:spcBef>
                  <a:spcPct val="0"/>
                </a:spcBef>
                <a:spcAft>
                  <a:spcPct val="35000"/>
                </a:spcAft>
              </a:pPr>
              <a:endParaRPr lang="fr-BE" sz="500" kern="1200"/>
            </a:p>
          </p:txBody>
        </p:sp>
        <p:sp>
          <p:nvSpPr>
            <p:cNvPr id="17" name="Freeform 16"/>
            <p:cNvSpPr/>
            <p:nvPr/>
          </p:nvSpPr>
          <p:spPr>
            <a:xfrm>
              <a:off x="2667002" y="1341387"/>
              <a:ext cx="3733800" cy="394931"/>
            </a:xfrm>
            <a:custGeom>
              <a:avLst/>
              <a:gdLst>
                <a:gd name="connsiteX0" fmla="*/ 0 w 2904925"/>
                <a:gd name="connsiteY0" fmla="*/ 0 h 394931"/>
                <a:gd name="connsiteX1" fmla="*/ 2904925 w 2904925"/>
                <a:gd name="connsiteY1" fmla="*/ 0 h 394931"/>
                <a:gd name="connsiteX2" fmla="*/ 2904925 w 2904925"/>
                <a:gd name="connsiteY2" fmla="*/ 394931 h 394931"/>
                <a:gd name="connsiteX3" fmla="*/ 0 w 2904925"/>
                <a:gd name="connsiteY3" fmla="*/ 394931 h 394931"/>
                <a:gd name="connsiteX4" fmla="*/ 0 w 2904925"/>
                <a:gd name="connsiteY4" fmla="*/ 0 h 3949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4925" h="394931">
                  <a:moveTo>
                    <a:pt x="0" y="0"/>
                  </a:moveTo>
                  <a:lnTo>
                    <a:pt x="2904925" y="0"/>
                  </a:lnTo>
                  <a:lnTo>
                    <a:pt x="2904925" y="394931"/>
                  </a:lnTo>
                  <a:lnTo>
                    <a:pt x="0" y="394931"/>
                  </a:lnTo>
                  <a:lnTo>
                    <a:pt x="0" y="0"/>
                  </a:lnTo>
                  <a:close/>
                </a:path>
              </a:pathLst>
            </a:custGeom>
            <a:solidFill>
              <a:srgbClr val="0F549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r-FR" b="1" kern="1200" noProof="0" dirty="0" err="1">
                  <a:solidFill>
                    <a:srgbClr val="FFD624"/>
                  </a:solidFill>
                </a:rPr>
                <a:t>Giusto</a:t>
              </a:r>
              <a:r>
                <a:rPr lang="fr-FR" b="1" kern="1200" noProof="0" dirty="0">
                  <a:solidFill>
                    <a:srgbClr val="FFD624"/>
                  </a:solidFill>
                </a:rPr>
                <a:t>, </a:t>
              </a:r>
              <a:r>
                <a:rPr lang="fr-FR" b="1" kern="1200" noProof="0" dirty="0" err="1">
                  <a:solidFill>
                    <a:srgbClr val="FFD624"/>
                  </a:solidFill>
                </a:rPr>
                <a:t>equo</a:t>
              </a:r>
              <a:r>
                <a:rPr lang="fr-FR" b="1" kern="1200" noProof="0" dirty="0">
                  <a:solidFill>
                    <a:srgbClr val="FFD624"/>
                  </a:solidFill>
                </a:rPr>
                <a:t> e </a:t>
              </a:r>
              <a:r>
                <a:rPr lang="fr-FR" b="1" kern="1200" noProof="0" dirty="0" err="1">
                  <a:solidFill>
                    <a:srgbClr val="FFD624"/>
                  </a:solidFill>
                </a:rPr>
                <a:t>verificabile</a:t>
              </a:r>
              <a:endParaRPr lang="fr-FR" sz="1400" b="1" kern="1200" noProof="0" dirty="0">
                <a:solidFill>
                  <a:srgbClr val="FFD624"/>
                </a:solidFill>
              </a:endParaRPr>
            </a:p>
          </p:txBody>
        </p:sp>
        <p:sp>
          <p:nvSpPr>
            <p:cNvPr id="18" name="Freeform 17"/>
            <p:cNvSpPr/>
            <p:nvPr/>
          </p:nvSpPr>
          <p:spPr>
            <a:xfrm>
              <a:off x="582835" y="2133598"/>
              <a:ext cx="3475857" cy="493992"/>
            </a:xfrm>
            <a:custGeom>
              <a:avLst/>
              <a:gdLst>
                <a:gd name="connsiteX0" fmla="*/ 0 w 3475857"/>
                <a:gd name="connsiteY0" fmla="*/ 0 h 493992"/>
                <a:gd name="connsiteX1" fmla="*/ 3475857 w 3475857"/>
                <a:gd name="connsiteY1" fmla="*/ 0 h 493992"/>
                <a:gd name="connsiteX2" fmla="*/ 3475857 w 3475857"/>
                <a:gd name="connsiteY2" fmla="*/ 493992 h 493992"/>
                <a:gd name="connsiteX3" fmla="*/ 0 w 3475857"/>
                <a:gd name="connsiteY3" fmla="*/ 493992 h 493992"/>
                <a:gd name="connsiteX4" fmla="*/ 0 w 3475857"/>
                <a:gd name="connsiteY4" fmla="*/ 0 h 493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5857" h="493992">
                  <a:moveTo>
                    <a:pt x="0" y="0"/>
                  </a:moveTo>
                  <a:lnTo>
                    <a:pt x="3475857" y="0"/>
                  </a:lnTo>
                  <a:lnTo>
                    <a:pt x="3475857" y="493992"/>
                  </a:lnTo>
                  <a:lnTo>
                    <a:pt x="0" y="493992"/>
                  </a:lnTo>
                  <a:lnTo>
                    <a:pt x="0" y="0"/>
                  </a:lnTo>
                  <a:close/>
                </a:path>
              </a:pathLst>
            </a:custGeom>
            <a:solidFill>
              <a:srgbClr val="0F549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600" b="1" kern="1200" noProof="0" dirty="0" err="1">
                  <a:solidFill>
                    <a:srgbClr val="FFD624"/>
                  </a:solidFill>
                </a:rPr>
                <a:t>Dati</a:t>
              </a:r>
              <a:r>
                <a:rPr lang="fr-FR" sz="1600" b="1" kern="1200" noProof="0" dirty="0">
                  <a:solidFill>
                    <a:srgbClr val="FFD624"/>
                  </a:solidFill>
                </a:rPr>
                <a:t> </a:t>
              </a:r>
              <a:r>
                <a:rPr lang="fr-FR" sz="1600" b="1" kern="1200" noProof="0" dirty="0" err="1">
                  <a:solidFill>
                    <a:srgbClr val="FFD624"/>
                  </a:solidFill>
                </a:rPr>
                <a:t>storici</a:t>
              </a:r>
              <a:r>
                <a:rPr lang="fr-FR" sz="1600" b="1" kern="1200" noProof="0" dirty="0">
                  <a:solidFill>
                    <a:srgbClr val="FFD624"/>
                  </a:solidFill>
                </a:rPr>
                <a:t> dei </a:t>
              </a:r>
              <a:r>
                <a:rPr lang="fr-FR" sz="1600" b="1" kern="1200" noProof="0" dirty="0" err="1">
                  <a:solidFill>
                    <a:srgbClr val="FFD624"/>
                  </a:solidFill>
                </a:rPr>
                <a:t>beneficiari</a:t>
              </a:r>
              <a:endParaRPr lang="fr-FR" sz="1600" b="1" kern="1200" noProof="0" dirty="0">
                <a:solidFill>
                  <a:srgbClr val="FFD624"/>
                </a:solidFill>
              </a:endParaRPr>
            </a:p>
          </p:txBody>
        </p:sp>
        <p:sp>
          <p:nvSpPr>
            <p:cNvPr id="19" name="Freeform 18"/>
            <p:cNvSpPr/>
            <p:nvPr/>
          </p:nvSpPr>
          <p:spPr>
            <a:xfrm>
              <a:off x="631800" y="3227700"/>
              <a:ext cx="2590802" cy="1051869"/>
            </a:xfrm>
            <a:custGeom>
              <a:avLst/>
              <a:gdLst>
                <a:gd name="connsiteX0" fmla="*/ 0 w 1163091"/>
                <a:gd name="connsiteY0" fmla="*/ 0 h 493992"/>
                <a:gd name="connsiteX1" fmla="*/ 1163091 w 1163091"/>
                <a:gd name="connsiteY1" fmla="*/ 0 h 493992"/>
                <a:gd name="connsiteX2" fmla="*/ 1163091 w 1163091"/>
                <a:gd name="connsiteY2" fmla="*/ 493992 h 493992"/>
                <a:gd name="connsiteX3" fmla="*/ 0 w 1163091"/>
                <a:gd name="connsiteY3" fmla="*/ 493992 h 493992"/>
                <a:gd name="connsiteX4" fmla="*/ 0 w 1163091"/>
                <a:gd name="connsiteY4" fmla="*/ 0 h 493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091" h="493992">
                  <a:moveTo>
                    <a:pt x="0" y="0"/>
                  </a:moveTo>
                  <a:lnTo>
                    <a:pt x="1163091" y="0"/>
                  </a:lnTo>
                  <a:lnTo>
                    <a:pt x="1163091" y="493992"/>
                  </a:lnTo>
                  <a:lnTo>
                    <a:pt x="0" y="493992"/>
                  </a:lnTo>
                  <a:lnTo>
                    <a:pt x="0" y="0"/>
                  </a:lnTo>
                  <a:close/>
                </a:path>
              </a:pathLst>
            </a:custGeom>
            <a:solidFill>
              <a:srgbClr val="FFD62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600" b="1" kern="1200" dirty="0" err="1">
                  <a:solidFill>
                    <a:srgbClr val="0F5494"/>
                  </a:solidFill>
                </a:rPr>
                <a:t>AdG</a:t>
              </a:r>
              <a:r>
                <a:rPr lang="fr-FR" sz="1600" b="1" kern="1200" dirty="0">
                  <a:solidFill>
                    <a:srgbClr val="0F5494"/>
                  </a:solidFill>
                </a:rPr>
                <a:t> : </a:t>
              </a:r>
              <a:r>
                <a:rPr lang="fr-FR" sz="1600" b="1" kern="1200" dirty="0" err="1">
                  <a:solidFill>
                    <a:srgbClr val="0F5494"/>
                  </a:solidFill>
                </a:rPr>
                <a:t>Valutazione</a:t>
              </a:r>
              <a:r>
                <a:rPr lang="fr-FR" sz="1200" b="1" kern="1200" dirty="0">
                  <a:solidFill>
                    <a:srgbClr val="0F5494"/>
                  </a:solidFill>
                </a:rPr>
                <a:t> </a:t>
              </a:r>
            </a:p>
            <a:p>
              <a:pPr lvl="0" algn="ctr" defTabSz="533400">
                <a:lnSpc>
                  <a:spcPct val="90000"/>
                </a:lnSpc>
                <a:spcBef>
                  <a:spcPct val="0"/>
                </a:spcBef>
                <a:spcAft>
                  <a:spcPct val="35000"/>
                </a:spcAft>
              </a:pPr>
              <a:r>
                <a:rPr lang="fr-FR" sz="1200" b="1" dirty="0">
                  <a:solidFill>
                    <a:srgbClr val="0F5494"/>
                  </a:solidFill>
                </a:rPr>
                <a:t>       </a:t>
              </a:r>
              <a:r>
                <a:rPr lang="fr-FR" sz="1600" b="1" kern="1200" dirty="0">
                  <a:solidFill>
                    <a:srgbClr val="0F5494"/>
                  </a:solidFill>
                </a:rPr>
                <a:t>dei </a:t>
              </a:r>
              <a:r>
                <a:rPr lang="fr-FR" sz="1600" b="1" kern="1200" dirty="0" err="1">
                  <a:solidFill>
                    <a:srgbClr val="0F5494"/>
                  </a:solidFill>
                </a:rPr>
                <a:t>rischi</a:t>
              </a:r>
              <a:endParaRPr lang="fr-FR" sz="1600" b="1" kern="1200" dirty="0">
                <a:solidFill>
                  <a:srgbClr val="0F5494"/>
                </a:solidFill>
              </a:endParaRPr>
            </a:p>
          </p:txBody>
        </p:sp>
        <p:sp>
          <p:nvSpPr>
            <p:cNvPr id="20" name="Freeform 19"/>
            <p:cNvSpPr/>
            <p:nvPr/>
          </p:nvSpPr>
          <p:spPr>
            <a:xfrm>
              <a:off x="3658415" y="3200401"/>
              <a:ext cx="2208986" cy="493992"/>
            </a:xfrm>
            <a:custGeom>
              <a:avLst/>
              <a:gdLst>
                <a:gd name="connsiteX0" fmla="*/ 0 w 1163091"/>
                <a:gd name="connsiteY0" fmla="*/ 0 h 493992"/>
                <a:gd name="connsiteX1" fmla="*/ 1163091 w 1163091"/>
                <a:gd name="connsiteY1" fmla="*/ 0 h 493992"/>
                <a:gd name="connsiteX2" fmla="*/ 1163091 w 1163091"/>
                <a:gd name="connsiteY2" fmla="*/ 493992 h 493992"/>
                <a:gd name="connsiteX3" fmla="*/ 0 w 1163091"/>
                <a:gd name="connsiteY3" fmla="*/ 493992 h 493992"/>
                <a:gd name="connsiteX4" fmla="*/ 0 w 1163091"/>
                <a:gd name="connsiteY4" fmla="*/ 0 h 493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091" h="493992">
                  <a:moveTo>
                    <a:pt x="0" y="0"/>
                  </a:moveTo>
                  <a:lnTo>
                    <a:pt x="1163091" y="0"/>
                  </a:lnTo>
                  <a:lnTo>
                    <a:pt x="1163091" y="493992"/>
                  </a:lnTo>
                  <a:lnTo>
                    <a:pt x="0" y="493992"/>
                  </a:lnTo>
                  <a:lnTo>
                    <a:pt x="0" y="0"/>
                  </a:lnTo>
                  <a:close/>
                </a:path>
              </a:pathLst>
            </a:custGeom>
            <a:solidFill>
              <a:srgbClr val="FFD62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600" b="1" kern="1200" dirty="0" err="1">
                  <a:solidFill>
                    <a:srgbClr val="0F5494"/>
                  </a:solidFill>
                </a:rPr>
                <a:t>Rischio</a:t>
              </a:r>
              <a:r>
                <a:rPr lang="fr-FR" sz="1600" b="1" kern="1200" dirty="0">
                  <a:solidFill>
                    <a:srgbClr val="0F5494"/>
                  </a:solidFill>
                </a:rPr>
                <a:t> </a:t>
              </a:r>
              <a:r>
                <a:rPr lang="fr-FR" sz="1600" b="1" kern="1200" dirty="0" err="1">
                  <a:solidFill>
                    <a:srgbClr val="0F5494"/>
                  </a:solidFill>
                </a:rPr>
                <a:t>elevato</a:t>
              </a:r>
              <a:endParaRPr lang="fr-FR" sz="1600" b="1" kern="1200" dirty="0">
                <a:solidFill>
                  <a:srgbClr val="0F5494"/>
                </a:solidFill>
              </a:endParaRPr>
            </a:p>
          </p:txBody>
        </p:sp>
        <p:sp>
          <p:nvSpPr>
            <p:cNvPr id="21" name="Freeform 20"/>
            <p:cNvSpPr/>
            <p:nvPr/>
          </p:nvSpPr>
          <p:spPr>
            <a:xfrm>
              <a:off x="6295508" y="3227700"/>
              <a:ext cx="2696092" cy="1021465"/>
            </a:xfrm>
            <a:custGeom>
              <a:avLst/>
              <a:gdLst>
                <a:gd name="connsiteX0" fmla="*/ 0 w 1220177"/>
                <a:gd name="connsiteY0" fmla="*/ 0 h 619098"/>
                <a:gd name="connsiteX1" fmla="*/ 1220177 w 1220177"/>
                <a:gd name="connsiteY1" fmla="*/ 0 h 619098"/>
                <a:gd name="connsiteX2" fmla="*/ 1220177 w 1220177"/>
                <a:gd name="connsiteY2" fmla="*/ 619098 h 619098"/>
                <a:gd name="connsiteX3" fmla="*/ 0 w 1220177"/>
                <a:gd name="connsiteY3" fmla="*/ 619098 h 619098"/>
                <a:gd name="connsiteX4" fmla="*/ 0 w 1220177"/>
                <a:gd name="connsiteY4" fmla="*/ 0 h 619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177" h="619098">
                  <a:moveTo>
                    <a:pt x="0" y="0"/>
                  </a:moveTo>
                  <a:lnTo>
                    <a:pt x="1220177" y="0"/>
                  </a:lnTo>
                  <a:lnTo>
                    <a:pt x="1220177" y="619098"/>
                  </a:lnTo>
                  <a:lnTo>
                    <a:pt x="0" y="619098"/>
                  </a:lnTo>
                  <a:lnTo>
                    <a:pt x="0" y="0"/>
                  </a:lnTo>
                  <a:close/>
                </a:path>
              </a:pathLst>
            </a:custGeom>
            <a:solidFill>
              <a:srgbClr val="FFD62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600" b="1" kern="1200" dirty="0" err="1">
                  <a:solidFill>
                    <a:srgbClr val="0F5494"/>
                  </a:solidFill>
                </a:rPr>
                <a:t>Certificazione</a:t>
              </a:r>
              <a:r>
                <a:rPr lang="fr-FR" sz="1600" b="1" kern="1200" dirty="0">
                  <a:solidFill>
                    <a:srgbClr val="0F5494"/>
                  </a:solidFill>
                </a:rPr>
                <a:t> dei </a:t>
              </a:r>
              <a:r>
                <a:rPr lang="fr-FR" sz="1600" b="1" kern="1200" dirty="0" err="1">
                  <a:solidFill>
                    <a:srgbClr val="0F5494"/>
                  </a:solidFill>
                </a:rPr>
                <a:t>dati</a:t>
              </a:r>
              <a:r>
                <a:rPr lang="fr-FR" sz="1600" b="1" kern="1200" dirty="0">
                  <a:solidFill>
                    <a:srgbClr val="0F5494"/>
                  </a:solidFill>
                </a:rPr>
                <a:t> da parte di un </a:t>
              </a:r>
              <a:r>
                <a:rPr lang="fr-FR" sz="1600" b="1" kern="1200" dirty="0" err="1">
                  <a:solidFill>
                    <a:srgbClr val="0F5494"/>
                  </a:solidFill>
                </a:rPr>
                <a:t>revisore</a:t>
              </a:r>
              <a:r>
                <a:rPr lang="fr-FR" sz="1600" b="1" kern="1200" dirty="0">
                  <a:solidFill>
                    <a:srgbClr val="0F5494"/>
                  </a:solidFill>
                </a:rPr>
                <a:t> dei </a:t>
              </a:r>
              <a:r>
                <a:rPr lang="fr-FR" sz="1600" b="1" kern="1200" dirty="0" err="1">
                  <a:solidFill>
                    <a:srgbClr val="0F5494"/>
                  </a:solidFill>
                </a:rPr>
                <a:t>conti</a:t>
              </a:r>
              <a:r>
                <a:rPr lang="fr-FR" sz="1600" b="1" kern="1200" dirty="0">
                  <a:solidFill>
                    <a:srgbClr val="0F5494"/>
                  </a:solidFill>
                </a:rPr>
                <a:t> </a:t>
              </a:r>
              <a:r>
                <a:rPr lang="fr-FR" sz="1600" b="1" kern="1200" dirty="0" err="1">
                  <a:solidFill>
                    <a:srgbClr val="0F5494"/>
                  </a:solidFill>
                </a:rPr>
                <a:t>esterno</a:t>
              </a:r>
              <a:r>
                <a:rPr lang="fr-FR" sz="1600" b="1" kern="1200" dirty="0">
                  <a:solidFill>
                    <a:srgbClr val="0F5494"/>
                  </a:solidFill>
                </a:rPr>
                <a:t> (</a:t>
              </a:r>
              <a:r>
                <a:rPr lang="fr-FR" sz="1600" b="1" kern="1200" dirty="0" err="1">
                  <a:solidFill>
                    <a:srgbClr val="0F5494"/>
                  </a:solidFill>
                </a:rPr>
                <a:t>criteri</a:t>
              </a:r>
              <a:r>
                <a:rPr lang="fr-FR" sz="1600" b="1" kern="1200" dirty="0">
                  <a:solidFill>
                    <a:srgbClr val="0F5494"/>
                  </a:solidFill>
                </a:rPr>
                <a:t> </a:t>
              </a:r>
              <a:r>
                <a:rPr lang="fr-FR" sz="1600" b="1" kern="1200" dirty="0" err="1">
                  <a:solidFill>
                    <a:srgbClr val="0F5494"/>
                  </a:solidFill>
                </a:rPr>
                <a:t>Fondi</a:t>
              </a:r>
              <a:r>
                <a:rPr lang="fr-FR" sz="1600" b="1" kern="1200" dirty="0">
                  <a:solidFill>
                    <a:srgbClr val="0F5494"/>
                  </a:solidFill>
                </a:rPr>
                <a:t> SIE)</a:t>
              </a:r>
            </a:p>
          </p:txBody>
        </p:sp>
        <p:sp>
          <p:nvSpPr>
            <p:cNvPr id="22" name="Freeform 21"/>
            <p:cNvSpPr/>
            <p:nvPr/>
          </p:nvSpPr>
          <p:spPr>
            <a:xfrm>
              <a:off x="3680249" y="4731869"/>
              <a:ext cx="5311352" cy="508583"/>
            </a:xfrm>
            <a:custGeom>
              <a:avLst/>
              <a:gdLst>
                <a:gd name="connsiteX0" fmla="*/ 0 w 1163091"/>
                <a:gd name="connsiteY0" fmla="*/ 0 h 493992"/>
                <a:gd name="connsiteX1" fmla="*/ 1163091 w 1163091"/>
                <a:gd name="connsiteY1" fmla="*/ 0 h 493992"/>
                <a:gd name="connsiteX2" fmla="*/ 1163091 w 1163091"/>
                <a:gd name="connsiteY2" fmla="*/ 493992 h 493992"/>
                <a:gd name="connsiteX3" fmla="*/ 0 w 1163091"/>
                <a:gd name="connsiteY3" fmla="*/ 493992 h 493992"/>
                <a:gd name="connsiteX4" fmla="*/ 0 w 1163091"/>
                <a:gd name="connsiteY4" fmla="*/ 0 h 493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091" h="493992">
                  <a:moveTo>
                    <a:pt x="0" y="0"/>
                  </a:moveTo>
                  <a:lnTo>
                    <a:pt x="1163091" y="0"/>
                  </a:lnTo>
                  <a:lnTo>
                    <a:pt x="1163091" y="493992"/>
                  </a:lnTo>
                  <a:lnTo>
                    <a:pt x="0" y="493992"/>
                  </a:lnTo>
                  <a:lnTo>
                    <a:pt x="0" y="0"/>
                  </a:lnTo>
                  <a:close/>
                </a:path>
              </a:pathLst>
            </a:custGeom>
            <a:solidFill>
              <a:srgbClr val="FFD62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600" b="1" kern="1200" dirty="0" err="1">
                  <a:solidFill>
                    <a:srgbClr val="0F5494"/>
                  </a:solidFill>
                </a:rPr>
                <a:t>AdG</a:t>
              </a:r>
              <a:r>
                <a:rPr lang="fr-FR" sz="1600" b="1" kern="1200" dirty="0">
                  <a:solidFill>
                    <a:srgbClr val="0F5494"/>
                  </a:solidFill>
                </a:rPr>
                <a:t> </a:t>
              </a:r>
              <a:r>
                <a:rPr lang="fr-FR" sz="1600" b="1" kern="1200" dirty="0" err="1">
                  <a:solidFill>
                    <a:srgbClr val="0F5494"/>
                  </a:solidFill>
                </a:rPr>
                <a:t>deve</a:t>
              </a:r>
              <a:r>
                <a:rPr lang="fr-FR" sz="1600" b="1" kern="1200" dirty="0">
                  <a:solidFill>
                    <a:srgbClr val="0F5494"/>
                  </a:solidFill>
                </a:rPr>
                <a:t> </a:t>
              </a:r>
              <a:r>
                <a:rPr lang="fr-FR" sz="1600" b="1" kern="1200" dirty="0" err="1">
                  <a:solidFill>
                    <a:srgbClr val="0F5494"/>
                  </a:solidFill>
                </a:rPr>
                <a:t>controllare</a:t>
              </a:r>
              <a:r>
                <a:rPr lang="fr-FR" sz="1600" b="1" kern="1200" dirty="0">
                  <a:solidFill>
                    <a:srgbClr val="0F5494"/>
                  </a:solidFill>
                </a:rPr>
                <a:t> i </a:t>
              </a:r>
              <a:r>
                <a:rPr lang="fr-FR" sz="1600" b="1" kern="1200" dirty="0" err="1">
                  <a:solidFill>
                    <a:srgbClr val="0F5494"/>
                  </a:solidFill>
                </a:rPr>
                <a:t>dati</a:t>
              </a:r>
              <a:endParaRPr lang="fr-FR" sz="1600" b="1" kern="1200" dirty="0">
                <a:solidFill>
                  <a:srgbClr val="0F5494"/>
                </a:solidFill>
              </a:endParaRPr>
            </a:p>
          </p:txBody>
        </p:sp>
        <p:sp>
          <p:nvSpPr>
            <p:cNvPr id="23" name="Freeform 22"/>
            <p:cNvSpPr/>
            <p:nvPr/>
          </p:nvSpPr>
          <p:spPr>
            <a:xfrm>
              <a:off x="3680249" y="3767565"/>
              <a:ext cx="2187152" cy="493992"/>
            </a:xfrm>
            <a:custGeom>
              <a:avLst/>
              <a:gdLst>
                <a:gd name="connsiteX0" fmla="*/ 0 w 1163091"/>
                <a:gd name="connsiteY0" fmla="*/ 0 h 493992"/>
                <a:gd name="connsiteX1" fmla="*/ 1163091 w 1163091"/>
                <a:gd name="connsiteY1" fmla="*/ 0 h 493992"/>
                <a:gd name="connsiteX2" fmla="*/ 1163091 w 1163091"/>
                <a:gd name="connsiteY2" fmla="*/ 493992 h 493992"/>
                <a:gd name="connsiteX3" fmla="*/ 0 w 1163091"/>
                <a:gd name="connsiteY3" fmla="*/ 493992 h 493992"/>
                <a:gd name="connsiteX4" fmla="*/ 0 w 1163091"/>
                <a:gd name="connsiteY4" fmla="*/ 0 h 493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091" h="493992">
                  <a:moveTo>
                    <a:pt x="0" y="0"/>
                  </a:moveTo>
                  <a:lnTo>
                    <a:pt x="1163091" y="0"/>
                  </a:lnTo>
                  <a:lnTo>
                    <a:pt x="1163091" y="493992"/>
                  </a:lnTo>
                  <a:lnTo>
                    <a:pt x="0" y="493992"/>
                  </a:lnTo>
                  <a:lnTo>
                    <a:pt x="0" y="0"/>
                  </a:lnTo>
                  <a:close/>
                </a:path>
              </a:pathLst>
            </a:custGeom>
            <a:solidFill>
              <a:srgbClr val="FFD62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600" b="1" kern="1200" dirty="0" err="1">
                  <a:solidFill>
                    <a:srgbClr val="0F5494"/>
                  </a:solidFill>
                </a:rPr>
                <a:t>Rischio</a:t>
              </a:r>
              <a:r>
                <a:rPr lang="fr-FR" sz="1600" b="1" kern="1200" dirty="0">
                  <a:solidFill>
                    <a:srgbClr val="0F5494"/>
                  </a:solidFill>
                </a:rPr>
                <a:t> </a:t>
              </a:r>
              <a:r>
                <a:rPr lang="fr-FR" sz="1600" b="1" kern="1200" dirty="0" err="1">
                  <a:solidFill>
                    <a:srgbClr val="0F5494"/>
                  </a:solidFill>
                </a:rPr>
                <a:t>basso</a:t>
              </a:r>
              <a:endParaRPr lang="fr-FR" sz="1600" b="1" kern="1200" dirty="0">
                <a:solidFill>
                  <a:srgbClr val="0F5494"/>
                </a:solidFill>
              </a:endParaRPr>
            </a:p>
          </p:txBody>
        </p:sp>
        <p:sp>
          <p:nvSpPr>
            <p:cNvPr id="24" name="Freeform 23"/>
            <p:cNvSpPr/>
            <p:nvPr/>
          </p:nvSpPr>
          <p:spPr>
            <a:xfrm>
              <a:off x="4591387" y="2133599"/>
              <a:ext cx="4400214" cy="495737"/>
            </a:xfrm>
            <a:custGeom>
              <a:avLst/>
              <a:gdLst>
                <a:gd name="connsiteX0" fmla="*/ 0 w 3970949"/>
                <a:gd name="connsiteY0" fmla="*/ 0 h 495737"/>
                <a:gd name="connsiteX1" fmla="*/ 3970949 w 3970949"/>
                <a:gd name="connsiteY1" fmla="*/ 0 h 495737"/>
                <a:gd name="connsiteX2" fmla="*/ 3970949 w 3970949"/>
                <a:gd name="connsiteY2" fmla="*/ 495737 h 495737"/>
                <a:gd name="connsiteX3" fmla="*/ 0 w 3970949"/>
                <a:gd name="connsiteY3" fmla="*/ 495737 h 495737"/>
                <a:gd name="connsiteX4" fmla="*/ 0 w 3970949"/>
                <a:gd name="connsiteY4" fmla="*/ 0 h 495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0949" h="495737">
                  <a:moveTo>
                    <a:pt x="0" y="0"/>
                  </a:moveTo>
                  <a:lnTo>
                    <a:pt x="3970949" y="0"/>
                  </a:lnTo>
                  <a:lnTo>
                    <a:pt x="3970949" y="495737"/>
                  </a:lnTo>
                  <a:lnTo>
                    <a:pt x="0" y="495737"/>
                  </a:lnTo>
                  <a:lnTo>
                    <a:pt x="0" y="0"/>
                  </a:lnTo>
                  <a:close/>
                </a:path>
              </a:pathLst>
            </a:custGeom>
            <a:solidFill>
              <a:srgbClr val="0F549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600" b="1" dirty="0" err="1">
                  <a:solidFill>
                    <a:srgbClr val="FFD624"/>
                  </a:solidFill>
                </a:rPr>
                <a:t>Prassi</a:t>
              </a:r>
              <a:r>
                <a:rPr lang="fr-FR" sz="1600" b="1" dirty="0">
                  <a:solidFill>
                    <a:srgbClr val="FFD624"/>
                  </a:solidFill>
                </a:rPr>
                <a:t> </a:t>
              </a:r>
              <a:r>
                <a:rPr lang="fr-FR" sz="1600" b="1" dirty="0" err="1">
                  <a:solidFill>
                    <a:srgbClr val="FFD624"/>
                  </a:solidFill>
                </a:rPr>
                <a:t>normali</a:t>
              </a:r>
              <a:r>
                <a:rPr lang="fr-FR" sz="1600" b="1" dirty="0">
                  <a:solidFill>
                    <a:srgbClr val="FFD624"/>
                  </a:solidFill>
                </a:rPr>
                <a:t> di </a:t>
              </a:r>
              <a:r>
                <a:rPr lang="fr-FR" sz="1600" b="1" kern="1200" noProof="0" dirty="0" err="1">
                  <a:solidFill>
                    <a:srgbClr val="FFD624"/>
                  </a:solidFill>
                </a:rPr>
                <a:t>contabilità</a:t>
              </a:r>
              <a:r>
                <a:rPr lang="fr-FR" sz="1600" b="1" kern="1200" noProof="0" dirty="0">
                  <a:solidFill>
                    <a:srgbClr val="FFD624"/>
                  </a:solidFill>
                </a:rPr>
                <a:t> dei </a:t>
              </a:r>
              <a:r>
                <a:rPr lang="fr-FR" sz="1600" b="1" kern="1200" noProof="0" dirty="0" err="1">
                  <a:solidFill>
                    <a:srgbClr val="FFD624"/>
                  </a:solidFill>
                </a:rPr>
                <a:t>beneficiari</a:t>
              </a:r>
              <a:endParaRPr lang="fr-FR" sz="1600" b="1" kern="1200" noProof="0" dirty="0">
                <a:solidFill>
                  <a:srgbClr val="FFD624"/>
                </a:solidFill>
              </a:endParaRPr>
            </a:p>
          </p:txBody>
        </p:sp>
      </p:grpSp>
      <p:grpSp>
        <p:nvGrpSpPr>
          <p:cNvPr id="7" name="Group 6"/>
          <p:cNvGrpSpPr/>
          <p:nvPr/>
        </p:nvGrpSpPr>
        <p:grpSpPr>
          <a:xfrm>
            <a:off x="609600" y="157235"/>
            <a:ext cx="7730292" cy="648279"/>
            <a:chOff x="488086" y="323932"/>
            <a:chExt cx="7730292" cy="648279"/>
          </a:xfrm>
        </p:grpSpPr>
        <p:sp>
          <p:nvSpPr>
            <p:cNvPr id="8" name="Rectangle 7"/>
            <p:cNvSpPr/>
            <p:nvPr/>
          </p:nvSpPr>
          <p:spPr>
            <a:xfrm>
              <a:off x="488086" y="323932"/>
              <a:ext cx="7730292" cy="648279"/>
            </a:xfrm>
            <a:prstGeom prst="rect">
              <a:avLst/>
            </a:prstGeom>
            <a:solidFill>
              <a:srgbClr val="0F549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9" name="Rectangle 8"/>
            <p:cNvSpPr/>
            <p:nvPr/>
          </p:nvSpPr>
          <p:spPr>
            <a:xfrm>
              <a:off x="488086" y="323932"/>
              <a:ext cx="7730292" cy="64827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14572" tIns="40640" rIns="40640" bIns="40640" numCol="1" spcCol="1270" anchor="ctr" anchorCtr="0">
              <a:noAutofit/>
            </a:bodyPr>
            <a:lstStyle/>
            <a:p>
              <a:pPr lvl="0" algn="l" defTabSz="711200">
                <a:lnSpc>
                  <a:spcPct val="90000"/>
                </a:lnSpc>
                <a:spcBef>
                  <a:spcPct val="0"/>
                </a:spcBef>
                <a:spcAft>
                  <a:spcPct val="35000"/>
                </a:spcAft>
              </a:pPr>
              <a:r>
                <a:rPr lang="fr-FR" sz="1600" b="1" kern="1200" dirty="0">
                  <a:solidFill>
                    <a:srgbClr val="FFD624"/>
                  </a:solidFill>
                  <a:latin typeface="Verdana" panose="020B0604030504040204" pitchFamily="34" charset="0"/>
                  <a:ea typeface="Verdana" panose="020B0604030504040204" pitchFamily="34" charset="0"/>
                  <a:cs typeface="Verdana" panose="020B0604030504040204" pitchFamily="34" charset="0"/>
                </a:rPr>
                <a:t>Sulla base di un </a:t>
              </a:r>
              <a:r>
                <a:rPr lang="fr-FR" sz="1600" b="1" kern="1200" dirty="0" err="1">
                  <a:solidFill>
                    <a:srgbClr val="FFD624"/>
                  </a:solidFill>
                  <a:latin typeface="Verdana" panose="020B0604030504040204" pitchFamily="34" charset="0"/>
                  <a:ea typeface="Verdana" panose="020B0604030504040204" pitchFamily="34" charset="0"/>
                  <a:cs typeface="Verdana" panose="020B0604030504040204" pitchFamily="34" charset="0"/>
                </a:rPr>
                <a:t>metodo</a:t>
              </a:r>
              <a:r>
                <a:rPr lang="fr-FR" sz="1600" b="1" kern="1200" dirty="0">
                  <a:solidFill>
                    <a:srgbClr val="FFD624"/>
                  </a:solidFill>
                  <a:latin typeface="Verdana" panose="020B0604030504040204" pitchFamily="34" charset="0"/>
                  <a:ea typeface="Verdana" panose="020B0604030504040204" pitchFamily="34" charset="0"/>
                  <a:cs typeface="Verdana" panose="020B0604030504040204" pitchFamily="34" charset="0"/>
                </a:rPr>
                <a:t> di </a:t>
              </a:r>
              <a:r>
                <a:rPr lang="fr-FR" sz="1600" b="1" kern="1200" dirty="0" err="1">
                  <a:solidFill>
                    <a:srgbClr val="FFD624"/>
                  </a:solidFill>
                  <a:latin typeface="Verdana" panose="020B0604030504040204" pitchFamily="34" charset="0"/>
                  <a:ea typeface="Verdana" panose="020B0604030504040204" pitchFamily="34" charset="0"/>
                  <a:cs typeface="Verdana" panose="020B0604030504040204" pitchFamily="34" charset="0"/>
                </a:rPr>
                <a:t>calcolo</a:t>
              </a:r>
              <a:r>
                <a:rPr lang="fr-FR" sz="1600" b="1" kern="1200" dirty="0">
                  <a:solidFill>
                    <a:srgbClr val="FFD624"/>
                  </a:solidFill>
                  <a:latin typeface="Verdana" panose="020B0604030504040204" pitchFamily="34" charset="0"/>
                  <a:ea typeface="Verdana" panose="020B0604030504040204" pitchFamily="34" charset="0"/>
                  <a:cs typeface="Verdana" panose="020B0604030504040204" pitchFamily="34" charset="0"/>
                </a:rPr>
                <a:t> </a:t>
              </a:r>
              <a:r>
                <a:rPr lang="fr-FR" sz="1600" b="1" kern="1200" dirty="0" err="1">
                  <a:solidFill>
                    <a:srgbClr val="FFD624"/>
                  </a:solidFill>
                  <a:latin typeface="Verdana" panose="020B0604030504040204" pitchFamily="34" charset="0"/>
                  <a:ea typeface="Verdana" panose="020B0604030504040204" pitchFamily="34" charset="0"/>
                  <a:cs typeface="Verdana" panose="020B0604030504040204" pitchFamily="34" charset="0"/>
                </a:rPr>
                <a:t>giusto</a:t>
              </a:r>
              <a:r>
                <a:rPr lang="fr-FR" sz="1600" b="1" kern="1200" dirty="0">
                  <a:solidFill>
                    <a:srgbClr val="FFD624"/>
                  </a:solidFill>
                  <a:latin typeface="Verdana" panose="020B0604030504040204" pitchFamily="34" charset="0"/>
                  <a:ea typeface="Verdana" panose="020B0604030504040204" pitchFamily="34" charset="0"/>
                  <a:cs typeface="Verdana" panose="020B0604030504040204" pitchFamily="34" charset="0"/>
                </a:rPr>
                <a:t>, </a:t>
              </a:r>
              <a:r>
                <a:rPr lang="fr-FR" sz="1600" b="1" kern="1200" dirty="0" err="1">
                  <a:solidFill>
                    <a:srgbClr val="FFD624"/>
                  </a:solidFill>
                  <a:latin typeface="Verdana" panose="020B0604030504040204" pitchFamily="34" charset="0"/>
                  <a:ea typeface="Verdana" panose="020B0604030504040204" pitchFamily="34" charset="0"/>
                  <a:cs typeface="Verdana" panose="020B0604030504040204" pitchFamily="34" charset="0"/>
                </a:rPr>
                <a:t>equo</a:t>
              </a:r>
              <a:r>
                <a:rPr lang="fr-FR" sz="1600" b="1" kern="1200" dirty="0">
                  <a:solidFill>
                    <a:srgbClr val="FFD624"/>
                  </a:solidFill>
                  <a:latin typeface="Verdana" panose="020B0604030504040204" pitchFamily="34" charset="0"/>
                  <a:ea typeface="Verdana" panose="020B0604030504040204" pitchFamily="34" charset="0"/>
                  <a:cs typeface="Verdana" panose="020B0604030504040204" pitchFamily="34" charset="0"/>
                </a:rPr>
                <a:t> e </a:t>
              </a:r>
              <a:r>
                <a:rPr lang="fr-FR" sz="1600" b="1" kern="1200" dirty="0" err="1">
                  <a:solidFill>
                    <a:srgbClr val="FFD624"/>
                  </a:solidFill>
                  <a:latin typeface="Verdana" panose="020B0604030504040204" pitchFamily="34" charset="0"/>
                  <a:ea typeface="Verdana" panose="020B0604030504040204" pitchFamily="34" charset="0"/>
                  <a:cs typeface="Verdana" panose="020B0604030504040204" pitchFamily="34" charset="0"/>
                </a:rPr>
                <a:t>verificabile</a:t>
              </a:r>
              <a:endParaRPr lang="fr-FR" sz="1600" b="1" kern="1200" dirty="0">
                <a:solidFill>
                  <a:srgbClr val="FFD624"/>
                </a:solidFill>
                <a:latin typeface="Verdana" panose="020B0604030504040204" pitchFamily="34" charset="0"/>
                <a:ea typeface="Verdana" panose="020B0604030504040204" pitchFamily="34" charset="0"/>
                <a:cs typeface="Verdana" panose="020B0604030504040204" pitchFamily="34" charset="0"/>
              </a:endParaRPr>
            </a:p>
          </p:txBody>
        </p:sp>
      </p:grpSp>
      <p:sp>
        <p:nvSpPr>
          <p:cNvPr id="10" name="Oval 9"/>
          <p:cNvSpPr/>
          <p:nvPr/>
        </p:nvSpPr>
        <p:spPr>
          <a:xfrm>
            <a:off x="204425" y="76200"/>
            <a:ext cx="810349" cy="810349"/>
          </a:xfrm>
          <a:prstGeom prst="ellipse">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fr-FR" dirty="0"/>
          </a:p>
        </p:txBody>
      </p:sp>
      <p:cxnSp>
        <p:nvCxnSpPr>
          <p:cNvPr id="29" name="Elbow Connector 28"/>
          <p:cNvCxnSpPr/>
          <p:nvPr/>
        </p:nvCxnSpPr>
        <p:spPr bwMode="auto">
          <a:xfrm rot="5400000">
            <a:off x="1955650" y="2956289"/>
            <a:ext cx="660478" cy="12700"/>
          </a:xfrm>
          <a:prstGeom prst="bentConnector3">
            <a:avLst/>
          </a:prstGeom>
          <a:noFill/>
          <a:ln w="9525" cap="flat" cmpd="sng" algn="ctr">
            <a:noFill/>
            <a:prstDash val="solid"/>
            <a:round/>
            <a:headEnd type="none" w="med" len="med"/>
            <a:tailEnd type="none" w="med" len="med"/>
          </a:ln>
          <a:effectLst/>
        </p:spPr>
      </p:cxnSp>
      <p:sp>
        <p:nvSpPr>
          <p:cNvPr id="25" name="Rectangle 6"/>
          <p:cNvSpPr>
            <a:spLocks noGrp="1" noChangeArrowheads="1"/>
          </p:cNvSpPr>
          <p:nvPr>
            <p:ph type="sldNum" sz="quarter" idx="12"/>
          </p:nvPr>
        </p:nvSpPr>
        <p:spPr>
          <a:xfrm>
            <a:off x="457200" y="6156939"/>
            <a:ext cx="2133600" cy="476250"/>
          </a:xfrm>
        </p:spPr>
        <p:txBody>
          <a:bodyPr/>
          <a:lstStyle>
            <a:lvl1pPr>
              <a:defRPr>
                <a:solidFill>
                  <a:srgbClr val="000000"/>
                </a:solidFill>
              </a:defRPr>
            </a:lvl1pPr>
          </a:lstStyle>
          <a:p>
            <a:pPr>
              <a:defRPr/>
            </a:pPr>
            <a:fld id="{E377B1E3-B03E-4F3F-9CF4-1D40954AE119}" type="slidenum">
              <a:rPr lang="en-GB"/>
              <a:pPr>
                <a:defRPr/>
              </a:pPr>
              <a:t>6</a:t>
            </a:fld>
            <a:endParaRPr lang="en-GB" dirty="0"/>
          </a:p>
        </p:txBody>
      </p:sp>
      <p:sp>
        <p:nvSpPr>
          <p:cNvPr id="5" name="Down Arrow 4"/>
          <p:cNvSpPr/>
          <p:nvPr/>
        </p:nvSpPr>
        <p:spPr>
          <a:xfrm>
            <a:off x="2971800" y="1676400"/>
            <a:ext cx="228600" cy="304800"/>
          </a:xfrm>
          <a:prstGeom prst="down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FR" sz="1800" b="0"/>
          </a:p>
        </p:txBody>
      </p:sp>
      <p:sp>
        <p:nvSpPr>
          <p:cNvPr id="27" name="Down Arrow 26"/>
          <p:cNvSpPr/>
          <p:nvPr/>
        </p:nvSpPr>
        <p:spPr>
          <a:xfrm>
            <a:off x="5486400" y="1676400"/>
            <a:ext cx="228600" cy="304800"/>
          </a:xfrm>
          <a:prstGeom prst="down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FR" sz="1800" b="0" dirty="0"/>
          </a:p>
        </p:txBody>
      </p:sp>
      <p:sp>
        <p:nvSpPr>
          <p:cNvPr id="157697" name="Down Arrow 157696"/>
          <p:cNvSpPr/>
          <p:nvPr/>
        </p:nvSpPr>
        <p:spPr>
          <a:xfrm>
            <a:off x="1828800" y="2632400"/>
            <a:ext cx="265411" cy="660478"/>
          </a:xfrm>
          <a:prstGeom prst="downArrow">
            <a:avLst>
              <a:gd name="adj1" fmla="val 32103"/>
              <a:gd name="adj2" fmla="val 50000"/>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FR" sz="1800" b="0"/>
          </a:p>
        </p:txBody>
      </p:sp>
      <p:grpSp>
        <p:nvGrpSpPr>
          <p:cNvPr id="157705" name="Group 157704"/>
          <p:cNvGrpSpPr/>
          <p:nvPr/>
        </p:nvGrpSpPr>
        <p:grpSpPr>
          <a:xfrm>
            <a:off x="2362200" y="2632400"/>
            <a:ext cx="4411034" cy="644841"/>
            <a:chOff x="2362200" y="2632400"/>
            <a:chExt cx="4411034" cy="644841"/>
          </a:xfrm>
        </p:grpSpPr>
        <p:sp>
          <p:nvSpPr>
            <p:cNvPr id="157698" name="L-Shape 157697"/>
            <p:cNvSpPr/>
            <p:nvPr/>
          </p:nvSpPr>
          <p:spPr>
            <a:xfrm rot="10800000" flipV="1">
              <a:off x="2438400" y="2632400"/>
              <a:ext cx="4334834" cy="304800"/>
            </a:xfrm>
            <a:prstGeom prst="corner">
              <a:avLst>
                <a:gd name="adj1" fmla="val 31479"/>
                <a:gd name="adj2" fmla="val 28686"/>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FR" sz="1800" b="0"/>
            </a:p>
          </p:txBody>
        </p:sp>
        <p:sp>
          <p:nvSpPr>
            <p:cNvPr id="36" name="Down Arrow 35"/>
            <p:cNvSpPr/>
            <p:nvPr/>
          </p:nvSpPr>
          <p:spPr>
            <a:xfrm>
              <a:off x="2362200" y="2886313"/>
              <a:ext cx="228600" cy="390928"/>
            </a:xfrm>
            <a:prstGeom prst="downArrow">
              <a:avLst>
                <a:gd name="adj1" fmla="val 31601"/>
                <a:gd name="adj2" fmla="val 50000"/>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FR" sz="1800" b="0"/>
            </a:p>
          </p:txBody>
        </p:sp>
      </p:grpSp>
      <p:grpSp>
        <p:nvGrpSpPr>
          <p:cNvPr id="157704" name="Group 157703"/>
          <p:cNvGrpSpPr/>
          <p:nvPr/>
        </p:nvGrpSpPr>
        <p:grpSpPr>
          <a:xfrm>
            <a:off x="3096967" y="3505200"/>
            <a:ext cx="409568" cy="762000"/>
            <a:chOff x="3096967" y="3505200"/>
            <a:chExt cx="409568" cy="762000"/>
          </a:xfrm>
        </p:grpSpPr>
        <p:sp>
          <p:nvSpPr>
            <p:cNvPr id="157702" name="Bent-Up Arrow 157701"/>
            <p:cNvSpPr/>
            <p:nvPr/>
          </p:nvSpPr>
          <p:spPr>
            <a:xfrm rot="5400000">
              <a:off x="3200400" y="3961065"/>
              <a:ext cx="332380" cy="279890"/>
            </a:xfrm>
            <a:prstGeom prst="bentUp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FR" sz="1800" b="0"/>
            </a:p>
          </p:txBody>
        </p:sp>
        <p:sp>
          <p:nvSpPr>
            <p:cNvPr id="40" name="Bent-Up Arrow 39"/>
            <p:cNvSpPr/>
            <p:nvPr/>
          </p:nvSpPr>
          <p:spPr>
            <a:xfrm rot="5400000" flipH="1">
              <a:off x="3174257" y="3556253"/>
              <a:ext cx="381995" cy="279890"/>
            </a:xfrm>
            <a:prstGeom prst="bentUp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FR" sz="1800" b="0"/>
            </a:p>
          </p:txBody>
        </p:sp>
        <p:sp>
          <p:nvSpPr>
            <p:cNvPr id="157703" name="Rectangle 157702"/>
            <p:cNvSpPr/>
            <p:nvPr/>
          </p:nvSpPr>
          <p:spPr>
            <a:xfrm>
              <a:off x="3096967" y="3847818"/>
              <a:ext cx="201834" cy="76201"/>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FR" sz="1800" b="0"/>
            </a:p>
          </p:txBody>
        </p:sp>
      </p:grpSp>
      <p:sp>
        <p:nvSpPr>
          <p:cNvPr id="157706" name="Right Arrow 157705"/>
          <p:cNvSpPr/>
          <p:nvPr/>
        </p:nvSpPr>
        <p:spPr>
          <a:xfrm>
            <a:off x="5741766" y="3571325"/>
            <a:ext cx="428107" cy="124873"/>
          </a:xfrm>
          <a:prstGeom prst="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FR" sz="1800" b="0"/>
          </a:p>
        </p:txBody>
      </p:sp>
      <p:sp>
        <p:nvSpPr>
          <p:cNvPr id="157707" name="Down Arrow 157706"/>
          <p:cNvSpPr/>
          <p:nvPr/>
        </p:nvSpPr>
        <p:spPr>
          <a:xfrm>
            <a:off x="4876800" y="4510088"/>
            <a:ext cx="152400" cy="542292"/>
          </a:xfrm>
          <a:prstGeom prst="down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FR" sz="1800" b="0"/>
          </a:p>
        </p:txBody>
      </p:sp>
      <p:sp>
        <p:nvSpPr>
          <p:cNvPr id="50" name="Down Arrow 49"/>
          <p:cNvSpPr/>
          <p:nvPr/>
        </p:nvSpPr>
        <p:spPr>
          <a:xfrm>
            <a:off x="7355994" y="4495801"/>
            <a:ext cx="152400" cy="542292"/>
          </a:xfrm>
          <a:prstGeom prst="down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FR" sz="1800" b="0"/>
          </a:p>
        </p:txBody>
      </p:sp>
    </p:spTree>
    <p:extLst>
      <p:ext uri="{BB962C8B-B14F-4D97-AF65-F5344CB8AC3E}">
        <p14:creationId xmlns:p14="http://schemas.microsoft.com/office/powerpoint/2010/main" val="27567615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ext uri="{D42A27DB-BD31-4B8C-83A1-F6EECF244321}">
                <p14:modId xmlns:p14="http://schemas.microsoft.com/office/powerpoint/2010/main" val="4003262797"/>
              </p:ext>
            </p:extLst>
          </p:nvPr>
        </p:nvGraphicFramePr>
        <p:xfrm>
          <a:off x="37530" y="1124133"/>
          <a:ext cx="9030269" cy="5276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5" name="Group 4"/>
          <p:cNvGrpSpPr/>
          <p:nvPr/>
        </p:nvGrpSpPr>
        <p:grpSpPr>
          <a:xfrm>
            <a:off x="838200" y="457200"/>
            <a:ext cx="7265755" cy="648279"/>
            <a:chOff x="949281" y="1359558"/>
            <a:chExt cx="7265755" cy="648279"/>
          </a:xfrm>
        </p:grpSpPr>
        <p:sp>
          <p:nvSpPr>
            <p:cNvPr id="7" name="Rectangle 6"/>
            <p:cNvSpPr/>
            <p:nvPr/>
          </p:nvSpPr>
          <p:spPr>
            <a:xfrm>
              <a:off x="949281" y="1359558"/>
              <a:ext cx="7265755" cy="648279"/>
            </a:xfrm>
            <a:prstGeom prst="rect">
              <a:avLst/>
            </a:prstGeom>
            <a:solidFill>
              <a:srgbClr val="0F549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8" name="Rectangle 7"/>
            <p:cNvSpPr/>
            <p:nvPr/>
          </p:nvSpPr>
          <p:spPr>
            <a:xfrm>
              <a:off x="949281" y="1359558"/>
              <a:ext cx="7265755" cy="64827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14572" tIns="40640" rIns="40640" bIns="40640" numCol="1" spcCol="1270" anchor="ctr" anchorCtr="0">
              <a:noAutofit/>
            </a:bodyPr>
            <a:lstStyle/>
            <a:p>
              <a:pPr lvl="0"/>
              <a:r>
                <a:rPr lang="fr-FR" sz="1600" b="1" dirty="0">
                  <a:solidFill>
                    <a:srgbClr val="FFD624"/>
                  </a:solidFill>
                </a:rPr>
                <a:t>Sulla base dei </a:t>
              </a:r>
              <a:r>
                <a:rPr lang="fr-FR" sz="1600" b="1" dirty="0" err="1">
                  <a:solidFill>
                    <a:srgbClr val="FFD624"/>
                  </a:solidFill>
                </a:rPr>
                <a:t>sistemi</a:t>
              </a:r>
              <a:r>
                <a:rPr lang="fr-FR" sz="1600" b="1" dirty="0">
                  <a:solidFill>
                    <a:srgbClr val="FFD624"/>
                  </a:solidFill>
                </a:rPr>
                <a:t> </a:t>
              </a:r>
              <a:r>
                <a:rPr lang="fr-FR" sz="1600" b="1" dirty="0" err="1">
                  <a:solidFill>
                    <a:srgbClr val="FFD624"/>
                  </a:solidFill>
                </a:rPr>
                <a:t>dell'UE</a:t>
              </a:r>
              <a:r>
                <a:rPr lang="fr-FR" sz="1600" b="1" dirty="0">
                  <a:solidFill>
                    <a:srgbClr val="FFD624"/>
                  </a:solidFill>
                </a:rPr>
                <a:t> </a:t>
              </a:r>
              <a:r>
                <a:rPr lang="fr-FR" sz="1600" b="1" dirty="0" err="1">
                  <a:solidFill>
                    <a:srgbClr val="FFD624"/>
                  </a:solidFill>
                </a:rPr>
                <a:t>esistenti</a:t>
              </a:r>
              <a:r>
                <a:rPr lang="fr-FR" sz="1600" b="1" dirty="0">
                  <a:solidFill>
                    <a:srgbClr val="FFD624"/>
                  </a:solidFill>
                </a:rPr>
                <a:t> </a:t>
              </a:r>
              <a:r>
                <a:rPr lang="fr-FR" sz="1600" dirty="0">
                  <a:solidFill>
                    <a:srgbClr val="FFD624"/>
                  </a:solidFill>
                </a:rPr>
                <a:t>per </a:t>
              </a:r>
              <a:r>
                <a:rPr lang="fr-FR" sz="1600" dirty="0" err="1">
                  <a:solidFill>
                    <a:srgbClr val="FFD624"/>
                  </a:solidFill>
                </a:rPr>
                <a:t>lo</a:t>
              </a:r>
              <a:r>
                <a:rPr lang="fr-FR" sz="1600" dirty="0">
                  <a:solidFill>
                    <a:srgbClr val="FFD624"/>
                  </a:solidFill>
                </a:rPr>
                <a:t> </a:t>
              </a:r>
              <a:r>
                <a:rPr lang="fr-FR" sz="1600" dirty="0" err="1">
                  <a:solidFill>
                    <a:srgbClr val="FFD624"/>
                  </a:solidFill>
                </a:rPr>
                <a:t>stesso</a:t>
              </a:r>
              <a:r>
                <a:rPr lang="fr-FR" sz="1600" dirty="0">
                  <a:solidFill>
                    <a:srgbClr val="FFD624"/>
                  </a:solidFill>
                </a:rPr>
                <a:t> </a:t>
              </a:r>
              <a:r>
                <a:rPr lang="fr-FR" sz="1600" dirty="0" err="1">
                  <a:solidFill>
                    <a:srgbClr val="FFD624"/>
                  </a:solidFill>
                </a:rPr>
                <a:t>tipo</a:t>
              </a:r>
              <a:r>
                <a:rPr lang="fr-FR" sz="1600" dirty="0">
                  <a:solidFill>
                    <a:srgbClr val="FFD624"/>
                  </a:solidFill>
                </a:rPr>
                <a:t> di </a:t>
              </a:r>
              <a:r>
                <a:rPr lang="fr-FR" sz="1600" dirty="0" err="1">
                  <a:solidFill>
                    <a:srgbClr val="FFD624"/>
                  </a:solidFill>
                </a:rPr>
                <a:t>operazioni</a:t>
              </a:r>
              <a:r>
                <a:rPr lang="fr-FR" sz="1600" dirty="0">
                  <a:solidFill>
                    <a:srgbClr val="FFD624"/>
                  </a:solidFill>
                </a:rPr>
                <a:t> e </a:t>
              </a:r>
              <a:r>
                <a:rPr lang="fr-FR" sz="1600" dirty="0" err="1">
                  <a:solidFill>
                    <a:srgbClr val="FFD624"/>
                  </a:solidFill>
                </a:rPr>
                <a:t>beneficiari</a:t>
              </a:r>
              <a:endParaRPr lang="fr-FR" sz="1600" dirty="0">
                <a:solidFill>
                  <a:srgbClr val="FFD624"/>
                </a:solidFill>
              </a:endParaRPr>
            </a:p>
          </p:txBody>
        </p:sp>
      </p:grpSp>
      <p:sp>
        <p:nvSpPr>
          <p:cNvPr id="6" name="Plus 5"/>
          <p:cNvSpPr/>
          <p:nvPr/>
        </p:nvSpPr>
        <p:spPr>
          <a:xfrm>
            <a:off x="436368" y="312647"/>
            <a:ext cx="810349" cy="810349"/>
          </a:xfrm>
          <a:prstGeom prst="mathPlus">
            <a:avLst/>
          </a:prstGeom>
          <a:solidFill>
            <a:schemeClr val="accent1"/>
          </a:solid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fr-FR" dirty="0"/>
          </a:p>
        </p:txBody>
      </p:sp>
      <p:sp>
        <p:nvSpPr>
          <p:cNvPr id="9" name="Rectangle 6"/>
          <p:cNvSpPr>
            <a:spLocks noGrp="1" noChangeArrowheads="1"/>
          </p:cNvSpPr>
          <p:nvPr>
            <p:ph type="sldNum" sz="quarter" idx="12"/>
          </p:nvPr>
        </p:nvSpPr>
        <p:spPr>
          <a:xfrm>
            <a:off x="457200" y="6156939"/>
            <a:ext cx="2133600" cy="476250"/>
          </a:xfrm>
        </p:spPr>
        <p:txBody>
          <a:bodyPr/>
          <a:lstStyle>
            <a:lvl1pPr>
              <a:defRPr>
                <a:solidFill>
                  <a:srgbClr val="000000"/>
                </a:solidFill>
              </a:defRPr>
            </a:lvl1pPr>
          </a:lstStyle>
          <a:p>
            <a:pPr>
              <a:defRPr/>
            </a:pPr>
            <a:fld id="{E377B1E3-B03E-4F3F-9CF4-1D40954AE119}" type="slidenum">
              <a:rPr lang="en-GB"/>
              <a:pPr>
                <a:defRPr/>
              </a:pPr>
              <a:t>7</a:t>
            </a:fld>
            <a:endParaRPr lang="en-GB" dirty="0"/>
          </a:p>
        </p:txBody>
      </p:sp>
    </p:spTree>
    <p:extLst>
      <p:ext uri="{BB962C8B-B14F-4D97-AF65-F5344CB8AC3E}">
        <p14:creationId xmlns:p14="http://schemas.microsoft.com/office/powerpoint/2010/main" val="12263520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ext uri="{D42A27DB-BD31-4B8C-83A1-F6EECF244321}">
                <p14:modId xmlns:p14="http://schemas.microsoft.com/office/powerpoint/2010/main" val="4066981691"/>
              </p:ext>
            </p:extLst>
          </p:nvPr>
        </p:nvGraphicFramePr>
        <p:xfrm>
          <a:off x="0" y="990600"/>
          <a:ext cx="9144000" cy="5715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5" name="Group 4"/>
          <p:cNvGrpSpPr/>
          <p:nvPr/>
        </p:nvGrpSpPr>
        <p:grpSpPr>
          <a:xfrm>
            <a:off x="1066800" y="152400"/>
            <a:ext cx="7123179" cy="648279"/>
            <a:chOff x="1095199" y="2268147"/>
            <a:chExt cx="7123179" cy="648279"/>
          </a:xfrm>
        </p:grpSpPr>
        <p:sp>
          <p:nvSpPr>
            <p:cNvPr id="7" name="Rectangle 6"/>
            <p:cNvSpPr/>
            <p:nvPr/>
          </p:nvSpPr>
          <p:spPr>
            <a:xfrm>
              <a:off x="1095199" y="2268147"/>
              <a:ext cx="7123179" cy="648279"/>
            </a:xfrm>
            <a:prstGeom prst="rect">
              <a:avLst/>
            </a:prstGeom>
            <a:solidFill>
              <a:srgbClr val="0F549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8" name="Rectangle 7"/>
            <p:cNvSpPr/>
            <p:nvPr/>
          </p:nvSpPr>
          <p:spPr>
            <a:xfrm>
              <a:off x="1095199" y="2268147"/>
              <a:ext cx="7123179" cy="64827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14572" tIns="40640" rIns="40640" bIns="40640" numCol="1" spcCol="1270" anchor="ctr" anchorCtr="0">
              <a:noAutofit/>
            </a:bodyPr>
            <a:lstStyle/>
            <a:p>
              <a:pPr lvl="0" algn="l" defTabSz="711200">
                <a:lnSpc>
                  <a:spcPct val="90000"/>
                </a:lnSpc>
                <a:spcBef>
                  <a:spcPct val="0"/>
                </a:spcBef>
                <a:spcAft>
                  <a:spcPct val="35000"/>
                </a:spcAft>
              </a:pPr>
              <a:r>
                <a:rPr lang="fr-FR" sz="1600" b="1" kern="1200" dirty="0">
                  <a:solidFill>
                    <a:srgbClr val="FFD624"/>
                  </a:solidFill>
                </a:rPr>
                <a:t>Sulla base di </a:t>
              </a:r>
              <a:r>
                <a:rPr lang="fr-FR" sz="1600" b="1" kern="1200" dirty="0" err="1">
                  <a:solidFill>
                    <a:srgbClr val="FFD624"/>
                  </a:solidFill>
                </a:rPr>
                <a:t>una</a:t>
              </a:r>
              <a:r>
                <a:rPr lang="fr-FR" sz="1600" b="1" kern="1200" dirty="0">
                  <a:solidFill>
                    <a:srgbClr val="FFD624"/>
                  </a:solidFill>
                </a:rPr>
                <a:t> </a:t>
              </a:r>
              <a:r>
                <a:rPr lang="fr-FR" sz="1600" b="1" kern="1200" dirty="0" err="1">
                  <a:solidFill>
                    <a:srgbClr val="FFD624"/>
                  </a:solidFill>
                </a:rPr>
                <a:t>metodologia</a:t>
              </a:r>
              <a:r>
                <a:rPr lang="fr-FR" sz="1600" b="1" kern="1200" dirty="0">
                  <a:solidFill>
                    <a:srgbClr val="FFD624"/>
                  </a:solidFill>
                </a:rPr>
                <a:t> </a:t>
              </a:r>
              <a:r>
                <a:rPr lang="fr-FR" sz="1600" b="1" kern="1200" dirty="0" err="1">
                  <a:solidFill>
                    <a:srgbClr val="FFD624"/>
                  </a:solidFill>
                </a:rPr>
                <a:t>applicabile</a:t>
              </a:r>
              <a:r>
                <a:rPr lang="fr-FR" sz="1600" b="1" kern="1200" dirty="0">
                  <a:solidFill>
                    <a:srgbClr val="FFD624"/>
                  </a:solidFill>
                </a:rPr>
                <a:t> </a:t>
              </a:r>
              <a:r>
                <a:rPr lang="fr-FR" sz="1600" b="1" kern="1200" dirty="0" err="1">
                  <a:solidFill>
                    <a:srgbClr val="FFD624"/>
                  </a:solidFill>
                </a:rPr>
                <a:t>alle</a:t>
              </a:r>
              <a:r>
                <a:rPr lang="fr-FR" sz="1600" b="1" kern="1200" dirty="0">
                  <a:solidFill>
                    <a:srgbClr val="FFD624"/>
                  </a:solidFill>
                </a:rPr>
                <a:t> </a:t>
              </a:r>
              <a:r>
                <a:rPr lang="fr-FR" sz="1600" b="1" kern="1200" dirty="0" err="1">
                  <a:solidFill>
                    <a:srgbClr val="FFD624"/>
                  </a:solidFill>
                </a:rPr>
                <a:t>sovvenzioni</a:t>
              </a:r>
              <a:r>
                <a:rPr lang="fr-FR" sz="1600" b="1" kern="1200" dirty="0">
                  <a:solidFill>
                    <a:srgbClr val="FFD624"/>
                  </a:solidFill>
                </a:rPr>
                <a:t> 100% SM </a:t>
              </a:r>
              <a:r>
                <a:rPr lang="fr-FR" sz="1600" kern="1200" dirty="0">
                  <a:solidFill>
                    <a:srgbClr val="FFD624"/>
                  </a:solidFill>
                </a:rPr>
                <a:t>per </a:t>
              </a:r>
              <a:r>
                <a:rPr lang="fr-FR" sz="1600" kern="1200" dirty="0" err="1">
                  <a:solidFill>
                    <a:srgbClr val="FFD624"/>
                  </a:solidFill>
                </a:rPr>
                <a:t>lo</a:t>
              </a:r>
              <a:r>
                <a:rPr lang="fr-FR" sz="1600" kern="1200" dirty="0">
                  <a:solidFill>
                    <a:srgbClr val="FFD624"/>
                  </a:solidFill>
                </a:rPr>
                <a:t> </a:t>
              </a:r>
              <a:r>
                <a:rPr lang="fr-FR" sz="1600" kern="1200" dirty="0" err="1">
                  <a:solidFill>
                    <a:srgbClr val="FFD624"/>
                  </a:solidFill>
                </a:rPr>
                <a:t>stesso</a:t>
              </a:r>
              <a:r>
                <a:rPr lang="fr-FR" sz="1600" kern="1200" dirty="0">
                  <a:solidFill>
                    <a:srgbClr val="FFD624"/>
                  </a:solidFill>
                </a:rPr>
                <a:t> </a:t>
              </a:r>
              <a:r>
                <a:rPr lang="fr-FR" sz="1600" kern="1200" dirty="0" err="1">
                  <a:solidFill>
                    <a:srgbClr val="FFD624"/>
                  </a:solidFill>
                </a:rPr>
                <a:t>tipo</a:t>
              </a:r>
              <a:r>
                <a:rPr lang="fr-FR" sz="1600" kern="1200" dirty="0">
                  <a:solidFill>
                    <a:srgbClr val="FFD624"/>
                  </a:solidFill>
                </a:rPr>
                <a:t> d'</a:t>
              </a:r>
              <a:r>
                <a:rPr lang="fr-FR" sz="1600" kern="1200" dirty="0" err="1">
                  <a:solidFill>
                    <a:srgbClr val="FFD624"/>
                  </a:solidFill>
                </a:rPr>
                <a:t>operazione</a:t>
              </a:r>
              <a:r>
                <a:rPr lang="fr-FR" sz="1600" kern="1200" dirty="0">
                  <a:solidFill>
                    <a:srgbClr val="FFD624"/>
                  </a:solidFill>
                </a:rPr>
                <a:t> e di </a:t>
              </a:r>
              <a:r>
                <a:rPr lang="fr-FR" sz="1600" kern="1200" dirty="0" err="1">
                  <a:solidFill>
                    <a:srgbClr val="FFD624"/>
                  </a:solidFill>
                </a:rPr>
                <a:t>beneficiario</a:t>
              </a:r>
              <a:endParaRPr lang="fr-FR" sz="1600" kern="1200" dirty="0">
                <a:solidFill>
                  <a:srgbClr val="FFD624"/>
                </a:solidFill>
              </a:endParaRPr>
            </a:p>
          </p:txBody>
        </p:sp>
      </p:grpSp>
      <p:sp>
        <p:nvSpPr>
          <p:cNvPr id="6" name="Plus 5"/>
          <p:cNvSpPr/>
          <p:nvPr/>
        </p:nvSpPr>
        <p:spPr>
          <a:xfrm>
            <a:off x="661626" y="71365"/>
            <a:ext cx="810349" cy="810349"/>
          </a:xfrm>
          <a:prstGeom prst="mathPlus">
            <a:avLst/>
          </a:prstGeom>
          <a:solidFill>
            <a:schemeClr val="accent1"/>
          </a:solid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fr-FR" dirty="0"/>
          </a:p>
        </p:txBody>
      </p:sp>
      <p:sp>
        <p:nvSpPr>
          <p:cNvPr id="9" name="Rounded Rectangle 8"/>
          <p:cNvSpPr/>
          <p:nvPr/>
        </p:nvSpPr>
        <p:spPr>
          <a:xfrm>
            <a:off x="6553200" y="881714"/>
            <a:ext cx="2438400" cy="1143000"/>
          </a:xfrm>
          <a:prstGeom prst="roundRect">
            <a:avLst/>
          </a:prstGeom>
          <a:solidFill>
            <a:srgbClr val="92D050"/>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FR" sz="1800" b="1" dirty="0" err="1">
                <a:solidFill>
                  <a:srgbClr val="0F5494"/>
                </a:solidFill>
              </a:rPr>
              <a:t>Senza</a:t>
            </a:r>
            <a:r>
              <a:rPr lang="fr-FR" sz="1800" b="1" dirty="0">
                <a:solidFill>
                  <a:srgbClr val="0F5494"/>
                </a:solidFill>
              </a:rPr>
              <a:t> </a:t>
            </a:r>
            <a:r>
              <a:rPr lang="fr-FR" sz="1800" b="1" dirty="0" err="1">
                <a:solidFill>
                  <a:srgbClr val="0F5494"/>
                </a:solidFill>
              </a:rPr>
              <a:t>giustificare</a:t>
            </a:r>
            <a:r>
              <a:rPr lang="fr-FR" sz="1800" b="1" dirty="0">
                <a:solidFill>
                  <a:srgbClr val="0F5494"/>
                </a:solidFill>
              </a:rPr>
              <a:t> la </a:t>
            </a:r>
            <a:r>
              <a:rPr lang="fr-FR" sz="1800" b="1" dirty="0" err="1">
                <a:solidFill>
                  <a:srgbClr val="0F5494"/>
                </a:solidFill>
              </a:rPr>
              <a:t>metodologia</a:t>
            </a:r>
            <a:endParaRPr lang="fr-FR" sz="1800" b="1" dirty="0">
              <a:solidFill>
                <a:srgbClr val="0F5494"/>
              </a:solidFill>
            </a:endParaRPr>
          </a:p>
        </p:txBody>
      </p:sp>
      <p:sp>
        <p:nvSpPr>
          <p:cNvPr id="10" name="Rectangle 6"/>
          <p:cNvSpPr>
            <a:spLocks noGrp="1" noChangeArrowheads="1"/>
          </p:cNvSpPr>
          <p:nvPr>
            <p:ph type="sldNum" sz="quarter" idx="12"/>
          </p:nvPr>
        </p:nvSpPr>
        <p:spPr>
          <a:xfrm>
            <a:off x="457200" y="6156939"/>
            <a:ext cx="2133600" cy="476250"/>
          </a:xfrm>
        </p:spPr>
        <p:txBody>
          <a:bodyPr/>
          <a:lstStyle>
            <a:lvl1pPr>
              <a:defRPr>
                <a:solidFill>
                  <a:srgbClr val="000000"/>
                </a:solidFill>
              </a:defRPr>
            </a:lvl1pPr>
          </a:lstStyle>
          <a:p>
            <a:pPr>
              <a:defRPr/>
            </a:pPr>
            <a:fld id="{E377B1E3-B03E-4F3F-9CF4-1D40954AE119}" type="slidenum">
              <a:rPr lang="en-GB"/>
              <a:pPr>
                <a:defRPr/>
              </a:pPr>
              <a:t>8</a:t>
            </a:fld>
            <a:endParaRPr lang="en-GB" dirty="0"/>
          </a:p>
        </p:txBody>
      </p:sp>
    </p:spTree>
    <p:extLst>
      <p:ext uri="{BB962C8B-B14F-4D97-AF65-F5344CB8AC3E}">
        <p14:creationId xmlns:p14="http://schemas.microsoft.com/office/powerpoint/2010/main" val="19388732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13"/>
          <p:cNvSpPr/>
          <p:nvPr/>
        </p:nvSpPr>
        <p:spPr>
          <a:xfrm rot="16200000">
            <a:off x="-1888783" y="3192202"/>
            <a:ext cx="5151299" cy="1007869"/>
          </a:xfrm>
          <a:custGeom>
            <a:avLst/>
            <a:gdLst>
              <a:gd name="connsiteX0" fmla="*/ 0 w 5304574"/>
              <a:gd name="connsiteY0" fmla="*/ 0 h 1007869"/>
              <a:gd name="connsiteX1" fmla="*/ 5304574 w 5304574"/>
              <a:gd name="connsiteY1" fmla="*/ 0 h 1007869"/>
              <a:gd name="connsiteX2" fmla="*/ 5304574 w 5304574"/>
              <a:gd name="connsiteY2" fmla="*/ 1007869 h 1007869"/>
              <a:gd name="connsiteX3" fmla="*/ 0 w 5304574"/>
              <a:gd name="connsiteY3" fmla="*/ 1007869 h 1007869"/>
              <a:gd name="connsiteX4" fmla="*/ 0 w 5304574"/>
              <a:gd name="connsiteY4" fmla="*/ 0 h 1007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04574" h="1007869">
                <a:moveTo>
                  <a:pt x="0" y="0"/>
                </a:moveTo>
                <a:lnTo>
                  <a:pt x="5304574" y="0"/>
                </a:lnTo>
                <a:lnTo>
                  <a:pt x="5304574" y="1007869"/>
                </a:lnTo>
                <a:lnTo>
                  <a:pt x="0" y="1007869"/>
                </a:lnTo>
                <a:lnTo>
                  <a:pt x="0" y="0"/>
                </a:lnTo>
                <a:close/>
              </a:path>
            </a:pathLst>
          </a:custGeom>
          <a:solidFill>
            <a:srgbClr val="0F549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0479" tIns="30479" rIns="30480" bIns="30480" numCol="1" spcCol="1270" anchor="ctr" anchorCtr="0">
            <a:noAutofit/>
          </a:bodyPr>
          <a:lstStyle/>
          <a:p>
            <a:pPr lvl="0" algn="ctr" defTabSz="2133600">
              <a:lnSpc>
                <a:spcPct val="90000"/>
              </a:lnSpc>
              <a:spcBef>
                <a:spcPct val="0"/>
              </a:spcBef>
              <a:spcAft>
                <a:spcPct val="35000"/>
              </a:spcAft>
            </a:pPr>
            <a:r>
              <a:rPr lang="fr-FR" sz="4800" kern="1200" dirty="0">
                <a:solidFill>
                  <a:srgbClr val="FFD624"/>
                </a:solidFill>
              </a:rPr>
              <a:t>Tasso </a:t>
            </a:r>
            <a:r>
              <a:rPr lang="fr-FR" sz="4800" kern="1200" dirty="0" err="1">
                <a:solidFill>
                  <a:srgbClr val="FFD624"/>
                </a:solidFill>
              </a:rPr>
              <a:t>forfettario</a:t>
            </a:r>
            <a:endParaRPr lang="fr-FR" sz="4800" kern="1200" dirty="0">
              <a:solidFill>
                <a:srgbClr val="FFD624"/>
              </a:solidFill>
            </a:endParaRPr>
          </a:p>
        </p:txBody>
      </p:sp>
      <p:sp>
        <p:nvSpPr>
          <p:cNvPr id="15" name="Freeform 14"/>
          <p:cNvSpPr/>
          <p:nvPr/>
        </p:nvSpPr>
        <p:spPr>
          <a:xfrm>
            <a:off x="2103591" y="1120488"/>
            <a:ext cx="4048418" cy="1009965"/>
          </a:xfrm>
          <a:custGeom>
            <a:avLst/>
            <a:gdLst>
              <a:gd name="connsiteX0" fmla="*/ 0 w 3135627"/>
              <a:gd name="connsiteY0" fmla="*/ 0 h 1009965"/>
              <a:gd name="connsiteX1" fmla="*/ 3135627 w 3135627"/>
              <a:gd name="connsiteY1" fmla="*/ 0 h 1009965"/>
              <a:gd name="connsiteX2" fmla="*/ 3135627 w 3135627"/>
              <a:gd name="connsiteY2" fmla="*/ 1009965 h 1009965"/>
              <a:gd name="connsiteX3" fmla="*/ 0 w 3135627"/>
              <a:gd name="connsiteY3" fmla="*/ 1009965 h 1009965"/>
              <a:gd name="connsiteX4" fmla="*/ 0 w 3135627"/>
              <a:gd name="connsiteY4" fmla="*/ 0 h 1009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5627" h="1009965">
                <a:moveTo>
                  <a:pt x="0" y="0"/>
                </a:moveTo>
                <a:lnTo>
                  <a:pt x="3135627" y="0"/>
                </a:lnTo>
                <a:lnTo>
                  <a:pt x="3135627" y="1009965"/>
                </a:lnTo>
                <a:lnTo>
                  <a:pt x="0" y="1009965"/>
                </a:lnTo>
                <a:lnTo>
                  <a:pt x="0" y="0"/>
                </a:lnTo>
                <a:close/>
              </a:path>
            </a:pathLst>
          </a:custGeom>
          <a:solidFill>
            <a:srgbClr val="0F549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600" b="1" kern="1200" dirty="0" err="1">
                <a:solidFill>
                  <a:srgbClr val="FFD624"/>
                </a:solidFill>
              </a:rPr>
              <a:t>Fino</a:t>
            </a:r>
            <a:r>
              <a:rPr lang="fr-FR" sz="1600" b="1" kern="1200" dirty="0">
                <a:solidFill>
                  <a:srgbClr val="FFD624"/>
                </a:solidFill>
              </a:rPr>
              <a:t> al 15 % dei </a:t>
            </a:r>
            <a:r>
              <a:rPr lang="fr-FR" sz="1600" b="1" kern="1200" dirty="0" err="1">
                <a:solidFill>
                  <a:srgbClr val="FFD624"/>
                </a:solidFill>
              </a:rPr>
              <a:t>costi</a:t>
            </a:r>
            <a:r>
              <a:rPr lang="fr-FR" sz="1600" b="1" kern="1200" dirty="0">
                <a:solidFill>
                  <a:srgbClr val="FFD624"/>
                </a:solidFill>
              </a:rPr>
              <a:t> </a:t>
            </a:r>
            <a:r>
              <a:rPr lang="fr-FR" sz="1600" b="1" kern="1200" dirty="0" err="1">
                <a:solidFill>
                  <a:srgbClr val="FFD624"/>
                </a:solidFill>
              </a:rPr>
              <a:t>diretti</a:t>
            </a:r>
            <a:r>
              <a:rPr lang="fr-FR" sz="1600" b="1" kern="1200" dirty="0">
                <a:solidFill>
                  <a:srgbClr val="FFD624"/>
                </a:solidFill>
              </a:rPr>
              <a:t> per il personale per </a:t>
            </a:r>
            <a:r>
              <a:rPr lang="fr-FR" sz="1600" b="1" kern="1200" dirty="0" err="1">
                <a:solidFill>
                  <a:srgbClr val="FFD624"/>
                </a:solidFill>
              </a:rPr>
              <a:t>calcolare</a:t>
            </a:r>
            <a:r>
              <a:rPr lang="fr-FR" sz="1600" b="1" kern="1200" dirty="0">
                <a:solidFill>
                  <a:srgbClr val="FFD624"/>
                </a:solidFill>
              </a:rPr>
              <a:t> i </a:t>
            </a:r>
            <a:r>
              <a:rPr lang="fr-FR" sz="1600" b="1" kern="1200" dirty="0" err="1">
                <a:solidFill>
                  <a:srgbClr val="FFD624"/>
                </a:solidFill>
              </a:rPr>
              <a:t>costi</a:t>
            </a:r>
            <a:r>
              <a:rPr lang="fr-FR" sz="1600" b="1" kern="1200" dirty="0">
                <a:solidFill>
                  <a:srgbClr val="FFD624"/>
                </a:solidFill>
              </a:rPr>
              <a:t> </a:t>
            </a:r>
            <a:r>
              <a:rPr lang="fr-FR" sz="1600" b="1" kern="1200" dirty="0" err="1">
                <a:solidFill>
                  <a:srgbClr val="FFD624"/>
                </a:solidFill>
              </a:rPr>
              <a:t>indiretti</a:t>
            </a:r>
            <a:endParaRPr lang="fr-FR" sz="1600" b="1" kern="1200" dirty="0">
              <a:solidFill>
                <a:srgbClr val="FFD624"/>
              </a:solidFill>
            </a:endParaRPr>
          </a:p>
        </p:txBody>
      </p:sp>
      <p:sp>
        <p:nvSpPr>
          <p:cNvPr id="16" name="Freeform 15"/>
          <p:cNvSpPr/>
          <p:nvPr/>
        </p:nvSpPr>
        <p:spPr>
          <a:xfrm>
            <a:off x="2103592" y="2362200"/>
            <a:ext cx="4008450" cy="1794101"/>
          </a:xfrm>
          <a:custGeom>
            <a:avLst/>
            <a:gdLst>
              <a:gd name="connsiteX0" fmla="*/ 0 w 3032651"/>
              <a:gd name="connsiteY0" fmla="*/ 0 h 1625088"/>
              <a:gd name="connsiteX1" fmla="*/ 3032651 w 3032651"/>
              <a:gd name="connsiteY1" fmla="*/ 0 h 1625088"/>
              <a:gd name="connsiteX2" fmla="*/ 3032651 w 3032651"/>
              <a:gd name="connsiteY2" fmla="*/ 1625088 h 1625088"/>
              <a:gd name="connsiteX3" fmla="*/ 0 w 3032651"/>
              <a:gd name="connsiteY3" fmla="*/ 1625088 h 1625088"/>
              <a:gd name="connsiteX4" fmla="*/ 0 w 3032651"/>
              <a:gd name="connsiteY4" fmla="*/ 0 h 1625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2651" h="1625088">
                <a:moveTo>
                  <a:pt x="0" y="0"/>
                </a:moveTo>
                <a:lnTo>
                  <a:pt x="3032651" y="0"/>
                </a:lnTo>
                <a:lnTo>
                  <a:pt x="3032651" y="1625088"/>
                </a:lnTo>
                <a:lnTo>
                  <a:pt x="0" y="1625088"/>
                </a:lnTo>
                <a:lnTo>
                  <a:pt x="0" y="0"/>
                </a:lnTo>
                <a:close/>
              </a:path>
            </a:pathLst>
          </a:custGeom>
          <a:solidFill>
            <a:srgbClr val="0F549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r-FR" sz="1600" b="1" kern="1200" dirty="0" err="1">
                <a:solidFill>
                  <a:srgbClr val="FFD624"/>
                </a:solidFill>
              </a:rPr>
              <a:t>Fino</a:t>
            </a:r>
            <a:r>
              <a:rPr lang="fr-FR" sz="1600" b="1" kern="1200" dirty="0">
                <a:solidFill>
                  <a:srgbClr val="FFD624"/>
                </a:solidFill>
              </a:rPr>
              <a:t> a 40 % dei </a:t>
            </a:r>
            <a:r>
              <a:rPr lang="fr-FR" sz="1600" b="1" kern="1200" dirty="0" err="1">
                <a:solidFill>
                  <a:srgbClr val="FFD624"/>
                </a:solidFill>
              </a:rPr>
              <a:t>costi</a:t>
            </a:r>
            <a:r>
              <a:rPr lang="fr-FR" sz="1600" b="1" kern="1200" dirty="0">
                <a:solidFill>
                  <a:srgbClr val="FFD624"/>
                </a:solidFill>
              </a:rPr>
              <a:t> </a:t>
            </a:r>
            <a:r>
              <a:rPr lang="fr-FR" sz="1600" b="1" kern="1200" dirty="0" err="1">
                <a:solidFill>
                  <a:srgbClr val="FFD624"/>
                </a:solidFill>
              </a:rPr>
              <a:t>diretti</a:t>
            </a:r>
            <a:r>
              <a:rPr lang="fr-FR" sz="1600" b="1" kern="1200" dirty="0">
                <a:solidFill>
                  <a:srgbClr val="FFD624"/>
                </a:solidFill>
              </a:rPr>
              <a:t> per il </a:t>
            </a:r>
            <a:r>
              <a:rPr lang="fr-FR" b="1" kern="1200" dirty="0">
                <a:solidFill>
                  <a:srgbClr val="FFD624"/>
                </a:solidFill>
              </a:rPr>
              <a:t>personale</a:t>
            </a:r>
            <a:endParaRPr lang="fr-FR" sz="1600" b="1" kern="1200" dirty="0">
              <a:solidFill>
                <a:srgbClr val="FFD624"/>
              </a:solidFill>
            </a:endParaRPr>
          </a:p>
          <a:p>
            <a:pPr lvl="0" algn="ctr" defTabSz="533400">
              <a:lnSpc>
                <a:spcPct val="90000"/>
              </a:lnSpc>
              <a:spcBef>
                <a:spcPct val="0"/>
              </a:spcBef>
              <a:spcAft>
                <a:spcPct val="35000"/>
              </a:spcAft>
            </a:pPr>
            <a:r>
              <a:rPr lang="fr-FR" sz="1600" b="1" kern="1200" dirty="0" err="1">
                <a:solidFill>
                  <a:srgbClr val="FFD624"/>
                </a:solidFill>
              </a:rPr>
              <a:t>Ammissibili</a:t>
            </a:r>
            <a:r>
              <a:rPr lang="fr-FR" sz="1600" b="1" kern="1200" dirty="0">
                <a:solidFill>
                  <a:srgbClr val="FFD624"/>
                </a:solidFill>
              </a:rPr>
              <a:t> </a:t>
            </a:r>
            <a:r>
              <a:rPr lang="fr-FR" sz="1600" b="1" kern="1200" dirty="0" err="1">
                <a:solidFill>
                  <a:srgbClr val="FFD624"/>
                </a:solidFill>
              </a:rPr>
              <a:t>forse</a:t>
            </a:r>
            <a:r>
              <a:rPr lang="fr-FR" sz="1600" b="1" kern="1200" dirty="0">
                <a:solidFill>
                  <a:srgbClr val="FFD624"/>
                </a:solidFill>
              </a:rPr>
              <a:t> </a:t>
            </a:r>
            <a:r>
              <a:rPr lang="fr-FR" sz="1600" b="1" kern="1200" dirty="0" err="1">
                <a:solidFill>
                  <a:srgbClr val="FFD624"/>
                </a:solidFill>
              </a:rPr>
              <a:t>utilizzati</a:t>
            </a:r>
            <a:r>
              <a:rPr lang="fr-FR" sz="1600" b="1" kern="1200" dirty="0">
                <a:solidFill>
                  <a:srgbClr val="FFD624"/>
                </a:solidFill>
              </a:rPr>
              <a:t> per </a:t>
            </a:r>
            <a:r>
              <a:rPr lang="fr-FR" sz="1600" b="1" kern="1200" dirty="0" err="1">
                <a:solidFill>
                  <a:srgbClr val="FFD624"/>
                </a:solidFill>
              </a:rPr>
              <a:t>coprire</a:t>
            </a:r>
            <a:r>
              <a:rPr lang="fr-FR" sz="1600" b="1" kern="1200" dirty="0">
                <a:solidFill>
                  <a:srgbClr val="FFD624"/>
                </a:solidFill>
              </a:rPr>
              <a:t> i </a:t>
            </a:r>
            <a:r>
              <a:rPr lang="fr-FR" sz="1600" b="1" kern="1200" dirty="0" err="1">
                <a:solidFill>
                  <a:srgbClr val="FFD624"/>
                </a:solidFill>
              </a:rPr>
              <a:t>costi</a:t>
            </a:r>
            <a:r>
              <a:rPr lang="fr-FR" sz="1600" b="1" kern="1200" dirty="0">
                <a:solidFill>
                  <a:srgbClr val="FFD624"/>
                </a:solidFill>
              </a:rPr>
              <a:t> </a:t>
            </a:r>
            <a:r>
              <a:rPr lang="fr-FR" sz="1600" b="1" kern="1200" dirty="0" err="1">
                <a:solidFill>
                  <a:srgbClr val="FFD624"/>
                </a:solidFill>
              </a:rPr>
              <a:t>ammissibili</a:t>
            </a:r>
            <a:r>
              <a:rPr lang="fr-FR" sz="1600" b="1" kern="1200" dirty="0">
                <a:solidFill>
                  <a:srgbClr val="FFD624"/>
                </a:solidFill>
              </a:rPr>
              <a:t> </a:t>
            </a:r>
            <a:r>
              <a:rPr lang="fr-FR" sz="1600" b="1" kern="1200" dirty="0" err="1">
                <a:solidFill>
                  <a:srgbClr val="FFD624"/>
                </a:solidFill>
              </a:rPr>
              <a:t>restanti</a:t>
            </a:r>
            <a:r>
              <a:rPr lang="fr-FR" sz="1600" b="1" kern="1200" dirty="0">
                <a:solidFill>
                  <a:srgbClr val="FFD624"/>
                </a:solidFill>
              </a:rPr>
              <a:t> di </a:t>
            </a:r>
            <a:r>
              <a:rPr lang="fr-FR" sz="1600" b="1" kern="1200" dirty="0" err="1">
                <a:solidFill>
                  <a:srgbClr val="FFD624"/>
                </a:solidFill>
              </a:rPr>
              <a:t>un'operazione</a:t>
            </a:r>
            <a:endParaRPr lang="fr-FR" sz="1600" b="1" kern="1200" dirty="0">
              <a:solidFill>
                <a:srgbClr val="FFD624"/>
              </a:solidFill>
            </a:endParaRPr>
          </a:p>
          <a:p>
            <a:pPr lvl="0" algn="ctr" defTabSz="533400">
              <a:lnSpc>
                <a:spcPct val="90000"/>
              </a:lnSpc>
              <a:spcBef>
                <a:spcPct val="0"/>
              </a:spcBef>
              <a:spcAft>
                <a:spcPct val="35000"/>
              </a:spcAft>
            </a:pPr>
            <a:r>
              <a:rPr lang="fr-FR" sz="1600" b="1" kern="1200" dirty="0">
                <a:solidFill>
                  <a:srgbClr val="FFD624"/>
                </a:solidFill>
              </a:rPr>
              <a:t>(</a:t>
            </a:r>
            <a:r>
              <a:rPr lang="fr-FR" sz="1600" b="1" kern="1200" dirty="0" err="1">
                <a:solidFill>
                  <a:srgbClr val="FFD624"/>
                </a:solidFill>
              </a:rPr>
              <a:t>solamente</a:t>
            </a:r>
            <a:r>
              <a:rPr lang="fr-FR" sz="1600" b="1" kern="1200" dirty="0">
                <a:solidFill>
                  <a:srgbClr val="FFD624"/>
                </a:solidFill>
              </a:rPr>
              <a:t> FSE)</a:t>
            </a:r>
          </a:p>
        </p:txBody>
      </p:sp>
      <p:sp>
        <p:nvSpPr>
          <p:cNvPr id="17" name="Freeform 16"/>
          <p:cNvSpPr/>
          <p:nvPr/>
        </p:nvSpPr>
        <p:spPr>
          <a:xfrm>
            <a:off x="2103590" y="4343400"/>
            <a:ext cx="4008452" cy="1928387"/>
          </a:xfrm>
          <a:custGeom>
            <a:avLst/>
            <a:gdLst>
              <a:gd name="connsiteX0" fmla="*/ 0 w 3305810"/>
              <a:gd name="connsiteY0" fmla="*/ 0 h 1278461"/>
              <a:gd name="connsiteX1" fmla="*/ 3305810 w 3305810"/>
              <a:gd name="connsiteY1" fmla="*/ 0 h 1278461"/>
              <a:gd name="connsiteX2" fmla="*/ 3305810 w 3305810"/>
              <a:gd name="connsiteY2" fmla="*/ 1278461 h 1278461"/>
              <a:gd name="connsiteX3" fmla="*/ 0 w 3305810"/>
              <a:gd name="connsiteY3" fmla="*/ 1278461 h 1278461"/>
              <a:gd name="connsiteX4" fmla="*/ 0 w 3305810"/>
              <a:gd name="connsiteY4" fmla="*/ 0 h 12784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5810" h="1278461">
                <a:moveTo>
                  <a:pt x="0" y="0"/>
                </a:moveTo>
                <a:lnTo>
                  <a:pt x="3305810" y="0"/>
                </a:lnTo>
                <a:lnTo>
                  <a:pt x="3305810" y="1278461"/>
                </a:lnTo>
                <a:lnTo>
                  <a:pt x="0" y="1278461"/>
                </a:lnTo>
                <a:lnTo>
                  <a:pt x="0" y="0"/>
                </a:lnTo>
                <a:close/>
              </a:path>
            </a:pathLst>
          </a:custGeom>
          <a:solidFill>
            <a:srgbClr val="0F549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fr-FR" sz="1600" b="1" kern="1200" dirty="0">
                <a:solidFill>
                  <a:srgbClr val="FFD624"/>
                </a:solidFill>
              </a:rPr>
              <a:t>Un </a:t>
            </a:r>
            <a:r>
              <a:rPr lang="fr-FR" sz="1600" b="1" kern="1200" dirty="0" err="1">
                <a:solidFill>
                  <a:srgbClr val="FFD624"/>
                </a:solidFill>
              </a:rPr>
              <a:t>tasso</a:t>
            </a:r>
            <a:r>
              <a:rPr lang="fr-FR" sz="1600" b="1" kern="1200" dirty="0">
                <a:solidFill>
                  <a:srgbClr val="FFD624"/>
                </a:solidFill>
              </a:rPr>
              <a:t> </a:t>
            </a:r>
            <a:r>
              <a:rPr lang="fr-FR" sz="1600" b="1" kern="1200" dirty="0" err="1">
                <a:solidFill>
                  <a:srgbClr val="FFD624"/>
                </a:solidFill>
              </a:rPr>
              <a:t>forfettario</a:t>
            </a:r>
            <a:r>
              <a:rPr lang="fr-FR" sz="1600" b="1" kern="1200" dirty="0">
                <a:solidFill>
                  <a:srgbClr val="FFD624"/>
                </a:solidFill>
              </a:rPr>
              <a:t> </a:t>
            </a:r>
            <a:r>
              <a:rPr lang="fr-FR" sz="1600" b="1" kern="1200" dirty="0" err="1">
                <a:solidFill>
                  <a:srgbClr val="FFD624"/>
                </a:solidFill>
              </a:rPr>
              <a:t>applicato</a:t>
            </a:r>
            <a:r>
              <a:rPr lang="fr-FR" sz="1600" b="1" kern="1200" dirty="0">
                <a:solidFill>
                  <a:srgbClr val="FFD624"/>
                </a:solidFill>
              </a:rPr>
              <a:t> ai </a:t>
            </a:r>
            <a:r>
              <a:rPr lang="fr-FR" sz="1600" b="1" kern="1200" dirty="0" err="1">
                <a:solidFill>
                  <a:srgbClr val="FFD624"/>
                </a:solidFill>
              </a:rPr>
              <a:t>costi</a:t>
            </a:r>
            <a:r>
              <a:rPr lang="fr-FR" sz="1600" b="1" kern="1200" dirty="0">
                <a:solidFill>
                  <a:srgbClr val="FFD624"/>
                </a:solidFill>
              </a:rPr>
              <a:t> </a:t>
            </a:r>
            <a:r>
              <a:rPr lang="fr-FR" sz="1600" b="1" kern="1200" dirty="0" err="1">
                <a:solidFill>
                  <a:srgbClr val="FFD624"/>
                </a:solidFill>
              </a:rPr>
              <a:t>diretti</a:t>
            </a:r>
            <a:r>
              <a:rPr lang="fr-FR" sz="1600" b="1" kern="1200" dirty="0">
                <a:solidFill>
                  <a:srgbClr val="FFD624"/>
                </a:solidFill>
              </a:rPr>
              <a:t> </a:t>
            </a:r>
            <a:r>
              <a:rPr lang="fr-FR" sz="1600" b="1" kern="1200" dirty="0" err="1">
                <a:solidFill>
                  <a:srgbClr val="FFD624"/>
                </a:solidFill>
              </a:rPr>
              <a:t>ammissibili</a:t>
            </a:r>
            <a:r>
              <a:rPr lang="fr-FR" sz="1600" b="1" kern="1200" dirty="0">
                <a:solidFill>
                  <a:srgbClr val="FFD624"/>
                </a:solidFill>
              </a:rPr>
              <a:t> </a:t>
            </a:r>
            <a:r>
              <a:rPr lang="fr-FR" sz="1600" b="1" kern="1200" dirty="0" err="1">
                <a:solidFill>
                  <a:srgbClr val="FFD624"/>
                </a:solidFill>
              </a:rPr>
              <a:t>basato</a:t>
            </a:r>
            <a:r>
              <a:rPr lang="fr-FR" sz="1600" b="1" kern="1200" dirty="0">
                <a:solidFill>
                  <a:srgbClr val="FFD624"/>
                </a:solidFill>
              </a:rPr>
              <a:t> su </a:t>
            </a:r>
            <a:r>
              <a:rPr lang="fr-FR" sz="1600" b="1" kern="1200" dirty="0" err="1">
                <a:solidFill>
                  <a:srgbClr val="FFD624"/>
                </a:solidFill>
              </a:rPr>
              <a:t>metodi</a:t>
            </a:r>
            <a:r>
              <a:rPr lang="fr-FR" sz="1600" b="1" kern="1200" dirty="0">
                <a:solidFill>
                  <a:srgbClr val="FFD624"/>
                </a:solidFill>
              </a:rPr>
              <a:t> </a:t>
            </a:r>
            <a:r>
              <a:rPr lang="fr-FR" sz="1600" b="1" kern="1200" dirty="0" err="1">
                <a:solidFill>
                  <a:srgbClr val="FFD624"/>
                </a:solidFill>
              </a:rPr>
              <a:t>esistenti</a:t>
            </a:r>
            <a:r>
              <a:rPr lang="fr-FR" sz="1600" b="1" kern="1200" dirty="0">
                <a:solidFill>
                  <a:srgbClr val="FFD624"/>
                </a:solidFill>
              </a:rPr>
              <a:t> e </a:t>
            </a:r>
            <a:r>
              <a:rPr lang="fr-FR" sz="1600" b="1" kern="1200" dirty="0" err="1">
                <a:solidFill>
                  <a:srgbClr val="FFD624"/>
                </a:solidFill>
              </a:rPr>
              <a:t>percentuali</a:t>
            </a:r>
            <a:r>
              <a:rPr lang="fr-FR" sz="1600" b="1" kern="1200" dirty="0">
                <a:solidFill>
                  <a:srgbClr val="FFD624"/>
                </a:solidFill>
              </a:rPr>
              <a:t> </a:t>
            </a:r>
            <a:r>
              <a:rPr lang="fr-FR" sz="1600" b="1" kern="1200" dirty="0" err="1">
                <a:solidFill>
                  <a:srgbClr val="FFD624"/>
                </a:solidFill>
              </a:rPr>
              <a:t>corrispondenti</a:t>
            </a:r>
            <a:r>
              <a:rPr lang="fr-FR" sz="1600" b="1" kern="1200" dirty="0">
                <a:solidFill>
                  <a:srgbClr val="FFD624"/>
                </a:solidFill>
              </a:rPr>
              <a:t> </a:t>
            </a:r>
            <a:r>
              <a:rPr lang="fr-FR" sz="1600" b="1" kern="1200" dirty="0" err="1">
                <a:solidFill>
                  <a:srgbClr val="FFD624"/>
                </a:solidFill>
              </a:rPr>
              <a:t>applicabili</a:t>
            </a:r>
            <a:r>
              <a:rPr lang="fr-FR" sz="1600" b="1" kern="1200" dirty="0">
                <a:solidFill>
                  <a:srgbClr val="FFD624"/>
                </a:solidFill>
              </a:rPr>
              <a:t> </a:t>
            </a:r>
            <a:r>
              <a:rPr lang="fr-FR" sz="1600" b="1" kern="1200" dirty="0" err="1">
                <a:solidFill>
                  <a:srgbClr val="FFD624"/>
                </a:solidFill>
              </a:rPr>
              <a:t>nelle</a:t>
            </a:r>
            <a:r>
              <a:rPr lang="fr-FR" sz="1600" b="1" kern="1200" dirty="0">
                <a:solidFill>
                  <a:srgbClr val="FFD624"/>
                </a:solidFill>
              </a:rPr>
              <a:t> </a:t>
            </a:r>
            <a:r>
              <a:rPr lang="fr-FR" sz="1600" b="1" kern="1200" dirty="0" err="1">
                <a:solidFill>
                  <a:srgbClr val="FFD624"/>
                </a:solidFill>
              </a:rPr>
              <a:t>politiche</a:t>
            </a:r>
            <a:r>
              <a:rPr lang="fr-FR" sz="1600" b="1" kern="1200" dirty="0">
                <a:solidFill>
                  <a:srgbClr val="FFD624"/>
                </a:solidFill>
              </a:rPr>
              <a:t> </a:t>
            </a:r>
            <a:r>
              <a:rPr lang="fr-FR" sz="1600" b="1" kern="1200" dirty="0" err="1">
                <a:solidFill>
                  <a:srgbClr val="FFD624"/>
                </a:solidFill>
              </a:rPr>
              <a:t>dell'Unione</a:t>
            </a:r>
            <a:r>
              <a:rPr lang="fr-FR" sz="1600" b="1" kern="1200" dirty="0">
                <a:solidFill>
                  <a:srgbClr val="FFD624"/>
                </a:solidFill>
              </a:rPr>
              <a:t> per </a:t>
            </a:r>
            <a:r>
              <a:rPr lang="fr-FR" sz="1600" b="1" kern="1200" dirty="0" err="1">
                <a:solidFill>
                  <a:srgbClr val="FFD624"/>
                </a:solidFill>
              </a:rPr>
              <a:t>una</a:t>
            </a:r>
            <a:r>
              <a:rPr lang="fr-FR" sz="1600" b="1" kern="1200" dirty="0">
                <a:solidFill>
                  <a:srgbClr val="FFD624"/>
                </a:solidFill>
              </a:rPr>
              <a:t> </a:t>
            </a:r>
            <a:r>
              <a:rPr lang="fr-FR" sz="1600" b="1" kern="1200" dirty="0" err="1">
                <a:solidFill>
                  <a:srgbClr val="FFD624"/>
                </a:solidFill>
              </a:rPr>
              <a:t>tipologia</a:t>
            </a:r>
            <a:r>
              <a:rPr lang="fr-FR" sz="1600" b="1" kern="1200" dirty="0">
                <a:solidFill>
                  <a:srgbClr val="FFD624"/>
                </a:solidFill>
              </a:rPr>
              <a:t> </a:t>
            </a:r>
            <a:r>
              <a:rPr lang="fr-FR" sz="1600" b="1" kern="1200" dirty="0" err="1">
                <a:solidFill>
                  <a:srgbClr val="FFD624"/>
                </a:solidFill>
              </a:rPr>
              <a:t>analoga</a:t>
            </a:r>
            <a:r>
              <a:rPr lang="fr-FR" sz="1600" b="1" kern="1200" dirty="0">
                <a:solidFill>
                  <a:srgbClr val="FFD624"/>
                </a:solidFill>
              </a:rPr>
              <a:t> di </a:t>
            </a:r>
            <a:r>
              <a:rPr lang="fr-FR" sz="1600" b="1" kern="1200" dirty="0" err="1">
                <a:solidFill>
                  <a:srgbClr val="FFD624"/>
                </a:solidFill>
              </a:rPr>
              <a:t>operazione</a:t>
            </a:r>
            <a:r>
              <a:rPr lang="fr-FR" sz="1600" b="1" kern="1200" dirty="0">
                <a:solidFill>
                  <a:srgbClr val="FFD624"/>
                </a:solidFill>
              </a:rPr>
              <a:t> e </a:t>
            </a:r>
            <a:r>
              <a:rPr lang="fr-FR" sz="1600" b="1" kern="1200" dirty="0" err="1">
                <a:solidFill>
                  <a:srgbClr val="FFD624"/>
                </a:solidFill>
              </a:rPr>
              <a:t>beneficiario</a:t>
            </a:r>
            <a:r>
              <a:rPr lang="fr-FR" sz="1600" b="1" kern="1200" dirty="0">
                <a:solidFill>
                  <a:srgbClr val="FFD624"/>
                </a:solidFill>
              </a:rPr>
              <a:t> (</a:t>
            </a:r>
            <a:r>
              <a:rPr lang="fr-FR" sz="1600" b="1" kern="1200" dirty="0" err="1">
                <a:solidFill>
                  <a:srgbClr val="FFD624"/>
                </a:solidFill>
              </a:rPr>
              <a:t>atto</a:t>
            </a:r>
            <a:r>
              <a:rPr lang="fr-FR" sz="1600" b="1" kern="1200" dirty="0">
                <a:solidFill>
                  <a:srgbClr val="FFD624"/>
                </a:solidFill>
              </a:rPr>
              <a:t> </a:t>
            </a:r>
            <a:r>
              <a:rPr lang="fr-FR" sz="1600" b="1" kern="1200" dirty="0" err="1">
                <a:solidFill>
                  <a:srgbClr val="FFD624"/>
                </a:solidFill>
              </a:rPr>
              <a:t>delegato</a:t>
            </a:r>
            <a:r>
              <a:rPr lang="fr-FR" sz="1600" b="1" kern="1200" dirty="0">
                <a:solidFill>
                  <a:srgbClr val="FFD624"/>
                </a:solidFill>
              </a:rPr>
              <a:t>)</a:t>
            </a:r>
          </a:p>
        </p:txBody>
      </p:sp>
      <p:sp>
        <p:nvSpPr>
          <p:cNvPr id="5" name="Rounded Rectangle 4"/>
          <p:cNvSpPr/>
          <p:nvPr/>
        </p:nvSpPr>
        <p:spPr>
          <a:xfrm>
            <a:off x="6477000" y="1187359"/>
            <a:ext cx="2297373" cy="876222"/>
          </a:xfrm>
          <a:prstGeom prst="roundRect">
            <a:avLst/>
          </a:prstGeom>
          <a:solidFill>
            <a:srgbClr val="92D050"/>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FR" b="1" dirty="0" err="1">
                <a:solidFill>
                  <a:srgbClr val="0F5494"/>
                </a:solidFill>
              </a:rPr>
              <a:t>Senza</a:t>
            </a:r>
            <a:r>
              <a:rPr lang="fr-FR" b="1" dirty="0">
                <a:solidFill>
                  <a:srgbClr val="0F5494"/>
                </a:solidFill>
              </a:rPr>
              <a:t> </a:t>
            </a:r>
            <a:r>
              <a:rPr lang="fr-FR" b="1" dirty="0" err="1">
                <a:solidFill>
                  <a:srgbClr val="0F5494"/>
                </a:solidFill>
              </a:rPr>
              <a:t>giustificazione</a:t>
            </a:r>
            <a:r>
              <a:rPr lang="fr-FR" sz="1800" b="1" dirty="0">
                <a:solidFill>
                  <a:srgbClr val="0F5494"/>
                </a:solidFill>
              </a:rPr>
              <a:t>!</a:t>
            </a:r>
          </a:p>
        </p:txBody>
      </p:sp>
      <p:sp>
        <p:nvSpPr>
          <p:cNvPr id="6" name="Rounded Rectangle 5"/>
          <p:cNvSpPr/>
          <p:nvPr/>
        </p:nvSpPr>
        <p:spPr>
          <a:xfrm>
            <a:off x="6477000" y="2687750"/>
            <a:ext cx="2286000" cy="1143000"/>
          </a:xfrm>
          <a:prstGeom prst="roundRect">
            <a:avLst/>
          </a:prstGeom>
          <a:solidFill>
            <a:srgbClr val="FFC000"/>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FR" sz="1800" b="1" dirty="0">
                <a:solidFill>
                  <a:srgbClr val="0F5494"/>
                </a:solidFill>
              </a:rPr>
              <a:t>…ma </a:t>
            </a:r>
            <a:r>
              <a:rPr lang="fr-FR" sz="1800" b="1" dirty="0" err="1">
                <a:solidFill>
                  <a:srgbClr val="0F5494"/>
                </a:solidFill>
              </a:rPr>
              <a:t>definendo</a:t>
            </a:r>
            <a:r>
              <a:rPr lang="fr-FR" sz="1800" b="1" dirty="0">
                <a:solidFill>
                  <a:srgbClr val="0F5494"/>
                </a:solidFill>
              </a:rPr>
              <a:t> i </a:t>
            </a:r>
            <a:r>
              <a:rPr lang="fr-FR" sz="1800" b="1" dirty="0" err="1">
                <a:solidFill>
                  <a:srgbClr val="0F5494"/>
                </a:solidFill>
              </a:rPr>
              <a:t>costi</a:t>
            </a:r>
            <a:r>
              <a:rPr lang="fr-FR" sz="1800" b="1" dirty="0">
                <a:solidFill>
                  <a:srgbClr val="0F5494"/>
                </a:solidFill>
              </a:rPr>
              <a:t> </a:t>
            </a:r>
            <a:r>
              <a:rPr lang="fr-FR" sz="1800" b="1" dirty="0" err="1">
                <a:solidFill>
                  <a:srgbClr val="0F5494"/>
                </a:solidFill>
              </a:rPr>
              <a:t>diretti</a:t>
            </a:r>
            <a:r>
              <a:rPr lang="fr-FR" sz="1800" b="1" dirty="0">
                <a:solidFill>
                  <a:srgbClr val="0F5494"/>
                </a:solidFill>
              </a:rPr>
              <a:t> per il personale</a:t>
            </a:r>
          </a:p>
        </p:txBody>
      </p:sp>
      <p:grpSp>
        <p:nvGrpSpPr>
          <p:cNvPr id="7" name="Group 6"/>
          <p:cNvGrpSpPr/>
          <p:nvPr/>
        </p:nvGrpSpPr>
        <p:grpSpPr>
          <a:xfrm>
            <a:off x="1141710" y="233435"/>
            <a:ext cx="7265755" cy="648279"/>
            <a:chOff x="952624" y="3240255"/>
            <a:chExt cx="7265755" cy="648279"/>
          </a:xfrm>
        </p:grpSpPr>
        <p:sp>
          <p:nvSpPr>
            <p:cNvPr id="9" name="Rectangle 8"/>
            <p:cNvSpPr/>
            <p:nvPr/>
          </p:nvSpPr>
          <p:spPr>
            <a:xfrm>
              <a:off x="952624" y="3240255"/>
              <a:ext cx="7265755" cy="648279"/>
            </a:xfrm>
            <a:prstGeom prst="rect">
              <a:avLst/>
            </a:prstGeom>
            <a:solidFill>
              <a:srgbClr val="0F549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Rectangle 9"/>
            <p:cNvSpPr/>
            <p:nvPr/>
          </p:nvSpPr>
          <p:spPr>
            <a:xfrm>
              <a:off x="952624" y="3240255"/>
              <a:ext cx="7265755" cy="64827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14572" tIns="40640" rIns="40640" bIns="40640" numCol="1" spcCol="1270" anchor="t" anchorCtr="0">
              <a:noAutofit/>
            </a:bodyPr>
            <a:lstStyle/>
            <a:p>
              <a:pPr lvl="0" algn="l" defTabSz="711200">
                <a:lnSpc>
                  <a:spcPct val="90000"/>
                </a:lnSpc>
                <a:spcBef>
                  <a:spcPct val="0"/>
                </a:spcBef>
                <a:spcAft>
                  <a:spcPct val="35000"/>
                </a:spcAft>
              </a:pPr>
              <a:r>
                <a:rPr lang="fr-FR" sz="1600" b="1" kern="1200" dirty="0">
                  <a:solidFill>
                    <a:srgbClr val="FFD624"/>
                  </a:solidFill>
                </a:rPr>
                <a:t>Sulla base dei </a:t>
              </a:r>
              <a:r>
                <a:rPr lang="fr-FR" sz="1600" b="1" kern="1200" dirty="0" err="1">
                  <a:solidFill>
                    <a:srgbClr val="FFD624"/>
                  </a:solidFill>
                </a:rPr>
                <a:t>tassi</a:t>
              </a:r>
              <a:r>
                <a:rPr lang="fr-FR" sz="1600" b="1" kern="1200" dirty="0">
                  <a:solidFill>
                    <a:srgbClr val="FFD624"/>
                  </a:solidFill>
                </a:rPr>
                <a:t> e dei </a:t>
              </a:r>
              <a:r>
                <a:rPr lang="fr-FR" sz="1600" b="1" kern="1200" dirty="0" err="1">
                  <a:solidFill>
                    <a:srgbClr val="FFD624"/>
                  </a:solidFill>
                </a:rPr>
                <a:t>metodi</a:t>
              </a:r>
              <a:r>
                <a:rPr lang="fr-FR" sz="1600" b="1" kern="1200" dirty="0">
                  <a:solidFill>
                    <a:srgbClr val="FFD624"/>
                  </a:solidFill>
                </a:rPr>
                <a:t> </a:t>
              </a:r>
              <a:r>
                <a:rPr lang="fr-FR" sz="1600" b="1" kern="1200" dirty="0" err="1">
                  <a:solidFill>
                    <a:srgbClr val="FFD624"/>
                  </a:solidFill>
                </a:rPr>
                <a:t>sanciti</a:t>
              </a:r>
              <a:r>
                <a:rPr lang="fr-FR" sz="1600" b="1" kern="1200" dirty="0">
                  <a:solidFill>
                    <a:srgbClr val="FFD624"/>
                  </a:solidFill>
                </a:rPr>
                <a:t> </a:t>
              </a:r>
              <a:r>
                <a:rPr lang="fr-FR" sz="1600" b="1" kern="1200" dirty="0" err="1">
                  <a:solidFill>
                    <a:srgbClr val="FFD624"/>
                  </a:solidFill>
                </a:rPr>
                <a:t>dai</a:t>
              </a:r>
              <a:r>
                <a:rPr lang="fr-FR" sz="1600" b="1" kern="1200" dirty="0">
                  <a:solidFill>
                    <a:srgbClr val="FFD624"/>
                  </a:solidFill>
                </a:rPr>
                <a:t> </a:t>
              </a:r>
              <a:r>
                <a:rPr lang="fr-FR" sz="1600" b="1" kern="1200" dirty="0" err="1">
                  <a:solidFill>
                    <a:srgbClr val="FFD624"/>
                  </a:solidFill>
                </a:rPr>
                <a:t>regolamenti</a:t>
              </a:r>
              <a:endParaRPr lang="fr-FR" sz="3600" kern="1200" dirty="0">
                <a:solidFill>
                  <a:srgbClr val="0F5494"/>
                </a:solidFill>
              </a:endParaRPr>
            </a:p>
          </p:txBody>
        </p:sp>
      </p:grpSp>
      <p:sp>
        <p:nvSpPr>
          <p:cNvPr id="8" name="Plus 7"/>
          <p:cNvSpPr/>
          <p:nvPr/>
        </p:nvSpPr>
        <p:spPr>
          <a:xfrm>
            <a:off x="736535" y="152400"/>
            <a:ext cx="810349" cy="810349"/>
          </a:xfrm>
          <a:prstGeom prst="mathPlus">
            <a:avLst/>
          </a:prstGeom>
          <a:solidFill>
            <a:schemeClr val="accent1"/>
          </a:solid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fr-FR" dirty="0"/>
          </a:p>
        </p:txBody>
      </p:sp>
      <p:sp>
        <p:nvSpPr>
          <p:cNvPr id="11" name="Rounded Rectangle 10"/>
          <p:cNvSpPr/>
          <p:nvPr/>
        </p:nvSpPr>
        <p:spPr>
          <a:xfrm>
            <a:off x="6477000" y="4486275"/>
            <a:ext cx="2209800" cy="1642636"/>
          </a:xfrm>
          <a:prstGeom prst="roundRect">
            <a:avLst/>
          </a:prstGeom>
          <a:solidFill>
            <a:srgbClr val="FFC000"/>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r>
              <a:rPr lang="fr-FR" sz="1800" b="1" dirty="0">
                <a:solidFill>
                  <a:srgbClr val="0F5494"/>
                </a:solidFill>
              </a:rPr>
              <a:t>…ma </a:t>
            </a:r>
            <a:r>
              <a:rPr lang="fr-FR" sz="1800" b="1" dirty="0" err="1">
                <a:solidFill>
                  <a:srgbClr val="0F5494"/>
                </a:solidFill>
              </a:rPr>
              <a:t>giustificando</a:t>
            </a:r>
            <a:r>
              <a:rPr lang="fr-FR" sz="1800" b="1" dirty="0">
                <a:solidFill>
                  <a:srgbClr val="0F5494"/>
                </a:solidFill>
              </a:rPr>
              <a:t> le </a:t>
            </a:r>
            <a:r>
              <a:rPr lang="fr-FR" sz="1800" b="1" dirty="0" err="1">
                <a:solidFill>
                  <a:srgbClr val="0F5494"/>
                </a:solidFill>
              </a:rPr>
              <a:t>similitudini</a:t>
            </a:r>
            <a:r>
              <a:rPr lang="fr-FR" sz="1800" b="1" dirty="0">
                <a:solidFill>
                  <a:srgbClr val="0F5494"/>
                </a:solidFill>
              </a:rPr>
              <a:t> e </a:t>
            </a:r>
            <a:r>
              <a:rPr lang="fr-FR" sz="1800" b="1" dirty="0" err="1">
                <a:solidFill>
                  <a:srgbClr val="0F5494"/>
                </a:solidFill>
              </a:rPr>
              <a:t>utilizzando</a:t>
            </a:r>
            <a:r>
              <a:rPr lang="fr-FR" sz="1800" b="1" dirty="0">
                <a:solidFill>
                  <a:srgbClr val="0F5494"/>
                </a:solidFill>
              </a:rPr>
              <a:t> le </a:t>
            </a:r>
            <a:r>
              <a:rPr lang="fr-FR" sz="1800" b="1" dirty="0" err="1">
                <a:solidFill>
                  <a:srgbClr val="0F5494"/>
                </a:solidFill>
              </a:rPr>
              <a:t>stesse</a:t>
            </a:r>
            <a:r>
              <a:rPr lang="fr-FR" sz="1800" b="1" dirty="0">
                <a:solidFill>
                  <a:srgbClr val="0F5494"/>
                </a:solidFill>
              </a:rPr>
              <a:t> </a:t>
            </a:r>
            <a:r>
              <a:rPr lang="fr-FR" sz="1800" b="1" dirty="0" err="1">
                <a:solidFill>
                  <a:srgbClr val="0F5494"/>
                </a:solidFill>
              </a:rPr>
              <a:t>metodologie</a:t>
            </a:r>
            <a:endParaRPr lang="fr-FR" sz="1800" b="1" dirty="0">
              <a:solidFill>
                <a:srgbClr val="0F5494"/>
              </a:solidFill>
            </a:endParaRPr>
          </a:p>
        </p:txBody>
      </p:sp>
      <p:sp>
        <p:nvSpPr>
          <p:cNvPr id="18" name="Rectangle 6"/>
          <p:cNvSpPr>
            <a:spLocks noGrp="1" noChangeArrowheads="1"/>
          </p:cNvSpPr>
          <p:nvPr>
            <p:ph type="sldNum" sz="quarter" idx="12"/>
          </p:nvPr>
        </p:nvSpPr>
        <p:spPr>
          <a:xfrm>
            <a:off x="457200" y="6537939"/>
            <a:ext cx="2133600" cy="243861"/>
          </a:xfrm>
        </p:spPr>
        <p:txBody>
          <a:bodyPr/>
          <a:lstStyle>
            <a:lvl1pPr>
              <a:defRPr>
                <a:solidFill>
                  <a:srgbClr val="000000"/>
                </a:solidFill>
              </a:defRPr>
            </a:lvl1pPr>
          </a:lstStyle>
          <a:p>
            <a:pPr>
              <a:defRPr/>
            </a:pPr>
            <a:fld id="{E377B1E3-B03E-4F3F-9CF4-1D40954AE119}" type="slidenum">
              <a:rPr lang="en-GB"/>
              <a:pPr>
                <a:defRPr/>
              </a:pPr>
              <a:t>9</a:t>
            </a:fld>
            <a:endParaRPr lang="en-GB" dirty="0"/>
          </a:p>
        </p:txBody>
      </p:sp>
      <p:sp>
        <p:nvSpPr>
          <p:cNvPr id="4" name="Right Arrow 3"/>
          <p:cNvSpPr/>
          <p:nvPr/>
        </p:nvSpPr>
        <p:spPr>
          <a:xfrm>
            <a:off x="1676400" y="1574930"/>
            <a:ext cx="427190" cy="177670"/>
          </a:xfrm>
          <a:prstGeom prst="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FR" sz="1800" b="0"/>
          </a:p>
        </p:txBody>
      </p:sp>
      <p:sp>
        <p:nvSpPr>
          <p:cNvPr id="20" name="Right Arrow 19"/>
          <p:cNvSpPr/>
          <p:nvPr/>
        </p:nvSpPr>
        <p:spPr>
          <a:xfrm>
            <a:off x="1676400" y="3175130"/>
            <a:ext cx="427190" cy="177670"/>
          </a:xfrm>
          <a:prstGeom prst="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FR" sz="1800" b="0"/>
          </a:p>
        </p:txBody>
      </p:sp>
      <p:sp>
        <p:nvSpPr>
          <p:cNvPr id="21" name="Right Arrow 20"/>
          <p:cNvSpPr/>
          <p:nvPr/>
        </p:nvSpPr>
        <p:spPr>
          <a:xfrm>
            <a:off x="1676400" y="5232530"/>
            <a:ext cx="427190" cy="177670"/>
          </a:xfrm>
          <a:prstGeom prst="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FR" sz="1800" b="0"/>
          </a:p>
        </p:txBody>
      </p:sp>
      <p:sp>
        <p:nvSpPr>
          <p:cNvPr id="19" name="Rectangle 18"/>
          <p:cNvSpPr/>
          <p:nvPr/>
        </p:nvSpPr>
        <p:spPr>
          <a:xfrm>
            <a:off x="1608422" y="1618342"/>
            <a:ext cx="72977" cy="3749645"/>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FR" sz="1800" b="0"/>
          </a:p>
        </p:txBody>
      </p:sp>
      <p:sp>
        <p:nvSpPr>
          <p:cNvPr id="22" name="Rectangle 21"/>
          <p:cNvSpPr/>
          <p:nvPr/>
        </p:nvSpPr>
        <p:spPr>
          <a:xfrm>
            <a:off x="1182579" y="3225865"/>
            <a:ext cx="417621" cy="762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FR" sz="1800" b="0"/>
          </a:p>
        </p:txBody>
      </p:sp>
      <p:sp>
        <p:nvSpPr>
          <p:cNvPr id="25" name="Notched Right Arrow 24"/>
          <p:cNvSpPr/>
          <p:nvPr/>
        </p:nvSpPr>
        <p:spPr>
          <a:xfrm>
            <a:off x="6134100" y="1498778"/>
            <a:ext cx="304800" cy="329974"/>
          </a:xfrm>
          <a:prstGeom prst="notched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FR" sz="1800" b="0"/>
          </a:p>
        </p:txBody>
      </p:sp>
      <p:sp>
        <p:nvSpPr>
          <p:cNvPr id="27" name="Notched Right Arrow 26"/>
          <p:cNvSpPr/>
          <p:nvPr/>
        </p:nvSpPr>
        <p:spPr>
          <a:xfrm>
            <a:off x="6143625" y="3098978"/>
            <a:ext cx="304800" cy="329974"/>
          </a:xfrm>
          <a:prstGeom prst="notched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FR" sz="1800" b="0"/>
          </a:p>
        </p:txBody>
      </p:sp>
      <p:sp>
        <p:nvSpPr>
          <p:cNvPr id="28" name="Notched Right Arrow 27"/>
          <p:cNvSpPr/>
          <p:nvPr/>
        </p:nvSpPr>
        <p:spPr>
          <a:xfrm>
            <a:off x="6153150" y="5080226"/>
            <a:ext cx="304800" cy="329974"/>
          </a:xfrm>
          <a:prstGeom prst="notchedRightArrow">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fr-FR" sz="1800" b="0"/>
          </a:p>
        </p:txBody>
      </p:sp>
    </p:spTree>
    <p:extLst>
      <p:ext uri="{BB962C8B-B14F-4D97-AF65-F5344CB8AC3E}">
        <p14:creationId xmlns:p14="http://schemas.microsoft.com/office/powerpoint/2010/main" val="1707434998"/>
      </p:ext>
    </p:extLst>
  </p:cSld>
  <p:clrMapOvr>
    <a:masterClrMapping/>
  </p:clrMapOvr>
</p:sld>
</file>

<file path=ppt/theme/theme1.xml><?xml version="1.0" encoding="utf-8"?>
<a:theme xmlns:a="http://schemas.openxmlformats.org/drawingml/2006/main" name="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2813</TotalTime>
  <Words>1911</Words>
  <Application>Microsoft Office PowerPoint</Application>
  <PresentationFormat>Presentazione su schermo (4:3)</PresentationFormat>
  <Paragraphs>199</Paragraphs>
  <Slides>11</Slides>
  <Notes>11</Notes>
  <HiddenSlides>0</HiddenSlides>
  <MMClips>0</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11</vt:i4>
      </vt:variant>
    </vt:vector>
  </HeadingPairs>
  <TitlesOfParts>
    <vt:vector size="15" baseType="lpstr">
      <vt:lpstr>Arial</vt:lpstr>
      <vt:lpstr>Calibri</vt:lpstr>
      <vt:lpstr>Verdana</vt:lpstr>
      <vt:lpstr>4_Default Design</vt:lpstr>
      <vt:lpstr>Le opzioni semplificate in materia di costi</vt:lpstr>
      <vt:lpstr>Presentazione standard di PowerPoint</vt:lpstr>
      <vt:lpstr>Presentazione standard di PowerPoint</vt:lpstr>
      <vt:lpstr>Perché l’uso dei costi semplificati?</vt:lpstr>
      <vt:lpstr>Quali metodi per calcolare i costi semplificati?</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 options de coûts simplifiés</dc:title>
  <dc:creator>KMIECIK Elsa (EMPL)</dc:creator>
  <cp:lastModifiedBy>Giuseppina Rizzo</cp:lastModifiedBy>
  <cp:revision>153</cp:revision>
  <dcterms:created xsi:type="dcterms:W3CDTF">2006-08-16T00:00:00Z</dcterms:created>
  <dcterms:modified xsi:type="dcterms:W3CDTF">2019-11-28T13:06:41Z</dcterms:modified>
</cp:coreProperties>
</file>